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8288000" cy="10287000"/>
  <p:notesSz cx="6858000" cy="9144000"/>
  <p:embeddedFontLst>
    <p:embeddedFont>
      <p:font typeface="Montserrat" panose="00000500000000000000" pitchFamily="2" charset="0"/>
      <p:regular r:id="rId13"/>
      <p:bold r:id="rId14"/>
      <p:italic r:id="rId15"/>
      <p:boldItalic r:id="rId16"/>
    </p:embeddedFont>
    <p:embeddedFont>
      <p:font typeface="Montserrat Bold" panose="00000800000000000000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780" y="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898322">
            <a:off x="12594190" y="371339"/>
            <a:ext cx="5331520" cy="5344882"/>
          </a:xfrm>
          <a:custGeom>
            <a:avLst/>
            <a:gdLst/>
            <a:ahLst/>
            <a:cxnLst/>
            <a:rect l="l" t="t" r="r" b="b"/>
            <a:pathLst>
              <a:path w="5331520" h="5344882">
                <a:moveTo>
                  <a:pt x="0" y="0"/>
                </a:moveTo>
                <a:lnTo>
                  <a:pt x="5331520" y="0"/>
                </a:lnTo>
                <a:lnTo>
                  <a:pt x="5331520" y="5344882"/>
                </a:lnTo>
                <a:lnTo>
                  <a:pt x="0" y="53448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463626" y="1621617"/>
            <a:ext cx="753561" cy="75356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2651157"/>
            <a:ext cx="10072534" cy="1085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9"/>
              </a:lnSpc>
              <a:spcBef>
                <a:spcPct val="0"/>
              </a:spcBef>
            </a:pPr>
            <a:r>
              <a:rPr lang="en-US" sz="6406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DEVELOPMENT PHASE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4778711" y="7667323"/>
            <a:ext cx="1578921" cy="1578921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028700" y="8150891"/>
            <a:ext cx="7173539" cy="554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32"/>
              </a:lnSpc>
              <a:spcBef>
                <a:spcPct val="0"/>
              </a:spcBef>
            </a:pPr>
            <a:r>
              <a:rPr lang="en-US" sz="3308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 by Palmy Guveya.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4001300"/>
            <a:ext cx="10072534" cy="6297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89"/>
              </a:lnSpc>
              <a:spcBef>
                <a:spcPct val="0"/>
              </a:spcBef>
            </a:pPr>
            <a:r>
              <a:rPr lang="en-US" sz="3706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 APP: ARTSHOP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4878703"/>
            <a:ext cx="11916060" cy="5541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32"/>
              </a:lnSpc>
              <a:spcBef>
                <a:spcPct val="0"/>
              </a:spcBef>
            </a:pPr>
            <a:r>
              <a:rPr lang="en-US" sz="3308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Link: https://github.com/molllol/artshop.git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F36A71-25D9-E7FD-0682-BE023CCC7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08105E7-A191-45F3-27EC-0FC2350AB491}"/>
              </a:ext>
            </a:extLst>
          </p:cNvPr>
          <p:cNvSpPr/>
          <p:nvPr/>
        </p:nvSpPr>
        <p:spPr>
          <a:xfrm rot="7536833">
            <a:off x="246293" y="1688564"/>
            <a:ext cx="8527663" cy="8549035"/>
          </a:xfrm>
          <a:custGeom>
            <a:avLst/>
            <a:gdLst/>
            <a:ahLst/>
            <a:cxnLst/>
            <a:rect l="l" t="t" r="r" b="b"/>
            <a:pathLst>
              <a:path w="8527663" h="8549035">
                <a:moveTo>
                  <a:pt x="0" y="0"/>
                </a:moveTo>
                <a:lnTo>
                  <a:pt x="8527663" y="0"/>
                </a:lnTo>
                <a:lnTo>
                  <a:pt x="8527663" y="8549035"/>
                </a:lnTo>
                <a:lnTo>
                  <a:pt x="0" y="85490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>
            <a:extLst>
              <a:ext uri="{FF2B5EF4-FFF2-40B4-BE49-F238E27FC236}">
                <a16:creationId xmlns:a16="http://schemas.microsoft.com/office/drawing/2014/main" id="{F97B0085-1ACB-D5DD-83F7-8FCBB3D9054F}"/>
              </a:ext>
            </a:extLst>
          </p:cNvPr>
          <p:cNvGrpSpPr/>
          <p:nvPr/>
        </p:nvGrpSpPr>
        <p:grpSpPr>
          <a:xfrm rot="7573183">
            <a:off x="1230111" y="7154961"/>
            <a:ext cx="1013029" cy="1013029"/>
            <a:chOff x="0" y="0"/>
            <a:chExt cx="812800" cy="812800"/>
          </a:xfrm>
        </p:grpSpPr>
        <p:sp>
          <p:nvSpPr>
            <p:cNvPr id="4" name="Freeform 4">
              <a:extLst>
                <a:ext uri="{FF2B5EF4-FFF2-40B4-BE49-F238E27FC236}">
                  <a16:creationId xmlns:a16="http://schemas.microsoft.com/office/drawing/2014/main" id="{AFBCB6FF-A607-ADB2-8842-083E35841A7E}"/>
                </a:ext>
              </a:extLst>
            </p:cNvPr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>
              <a:extLst>
                <a:ext uri="{FF2B5EF4-FFF2-40B4-BE49-F238E27FC236}">
                  <a16:creationId xmlns:a16="http://schemas.microsoft.com/office/drawing/2014/main" id="{C44C2F15-8EC4-9189-CA44-C6F50CA92E53}"/>
                </a:ext>
              </a:extLst>
            </p:cNvPr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>
            <a:extLst>
              <a:ext uri="{FF2B5EF4-FFF2-40B4-BE49-F238E27FC236}">
                <a16:creationId xmlns:a16="http://schemas.microsoft.com/office/drawing/2014/main" id="{DB5594CB-5801-A423-0468-D3DACD52AC08}"/>
              </a:ext>
            </a:extLst>
          </p:cNvPr>
          <p:cNvSpPr txBox="1"/>
          <p:nvPr/>
        </p:nvSpPr>
        <p:spPr>
          <a:xfrm>
            <a:off x="5257800" y="227100"/>
            <a:ext cx="7772400" cy="9730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7644"/>
              </a:lnSpc>
              <a:spcBef>
                <a:spcPct val="0"/>
              </a:spcBef>
            </a:pPr>
            <a:r>
              <a:rPr lang="en-US" sz="637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 Cases and Data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3BD8A78-FD83-BBFB-8556-6895FF88D6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198414"/>
              </p:ext>
            </p:extLst>
          </p:nvPr>
        </p:nvGraphicFramePr>
        <p:xfrm>
          <a:off x="381000" y="1200150"/>
          <a:ext cx="17526000" cy="87731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553039">
                  <a:extLst>
                    <a:ext uri="{9D8B030D-6E8A-4147-A177-3AD203B41FA5}">
                      <a16:colId xmlns:a16="http://schemas.microsoft.com/office/drawing/2014/main" val="3066838525"/>
                    </a:ext>
                  </a:extLst>
                </a:gridCol>
                <a:gridCol w="8972961">
                  <a:extLst>
                    <a:ext uri="{9D8B030D-6E8A-4147-A177-3AD203B41FA5}">
                      <a16:colId xmlns:a16="http://schemas.microsoft.com/office/drawing/2014/main" val="3728753949"/>
                    </a:ext>
                  </a:extLst>
                </a:gridCol>
              </a:tblGrid>
              <a:tr h="685800">
                <a:tc>
                  <a:txBody>
                    <a:bodyPr/>
                    <a:lstStyle/>
                    <a:p>
                      <a:r>
                        <a:rPr lang="en-US" sz="2800" dirty="0"/>
                        <a:t>Action</a:t>
                      </a:r>
                      <a:endParaRPr lang="en-US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Expected Result</a:t>
                      </a:r>
                      <a:endParaRPr lang="en-US" sz="2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1001147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Run ‘npm start’ in artshop folder in command line to run server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‘webpack compiled successfully’ in command 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972442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Run ‘npm start’ in shop-</a:t>
                      </a:r>
                      <a:r>
                        <a:rPr lang="en-US" sz="2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api</a:t>
                      </a:r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folder in command line to connect to database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‘Backend server is running’</a:t>
                      </a:r>
                    </a:p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‘DB Connection Successful’ in command 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8353849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Interact with slide control on homepage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display changes and switches to next slide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7877206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Interact with page links on navbar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Lead to the page selected, e.g. home link lead to homepage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0847118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‘SHOP NOW’ button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Lead to products under that category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5226106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‘search icon’ on products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Lead to product page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596251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‘plus or minus icons’ in product page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 increase or decrease the number of the product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1408261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‘ADD TO CART’ button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number showing numbers of items added to cart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3155715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Click ‘CHECKOUT NOW’ button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Payment window pops up for billing and shipping info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7755283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Attempt to submit a blank text in the pop up window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Ensure the system does not accept the submission and prompts the user to enter text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631880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Attempt to enter invalid card number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Ensure the system does not accept the submission and prompts the user to enter valid card details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517336"/>
                  </a:ext>
                </a:extLst>
              </a:tr>
              <a:tr h="5994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Enter valid payment details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 green tick  to show payment approval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83381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823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898322">
            <a:off x="14379512" y="44668"/>
            <a:ext cx="3630975" cy="3640075"/>
          </a:xfrm>
          <a:custGeom>
            <a:avLst/>
            <a:gdLst/>
            <a:ahLst/>
            <a:cxnLst/>
            <a:rect l="l" t="t" r="r" b="b"/>
            <a:pathLst>
              <a:path w="3630975" h="3640075">
                <a:moveTo>
                  <a:pt x="0" y="0"/>
                </a:moveTo>
                <a:lnTo>
                  <a:pt x="3630975" y="0"/>
                </a:lnTo>
                <a:lnTo>
                  <a:pt x="3630975" y="3640075"/>
                </a:lnTo>
                <a:lnTo>
                  <a:pt x="0" y="36400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1011488">
            <a:off x="4690340" y="2073240"/>
            <a:ext cx="1694926" cy="1732772"/>
            <a:chOff x="0" y="0"/>
            <a:chExt cx="2095920" cy="214272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096008" cy="2142744"/>
            </a:xfrm>
            <a:custGeom>
              <a:avLst/>
              <a:gdLst/>
              <a:ahLst/>
              <a:cxnLst/>
              <a:rect l="l" t="t" r="r" b="b"/>
              <a:pathLst>
                <a:path w="2096008" h="2142744">
                  <a:moveTo>
                    <a:pt x="1051814" y="0"/>
                  </a:moveTo>
                  <a:cubicBezTo>
                    <a:pt x="472567" y="0"/>
                    <a:pt x="0" y="472821"/>
                    <a:pt x="0" y="1052322"/>
                  </a:cubicBezTo>
                  <a:cubicBezTo>
                    <a:pt x="0" y="1311529"/>
                    <a:pt x="99060" y="1548003"/>
                    <a:pt x="259080" y="1731010"/>
                  </a:cubicBezTo>
                  <a:cubicBezTo>
                    <a:pt x="198120" y="2142744"/>
                    <a:pt x="198120" y="2142744"/>
                    <a:pt x="198120" y="2142744"/>
                  </a:cubicBezTo>
                  <a:cubicBezTo>
                    <a:pt x="586867" y="1990217"/>
                    <a:pt x="586867" y="1990217"/>
                    <a:pt x="586867" y="1990217"/>
                  </a:cubicBezTo>
                  <a:cubicBezTo>
                    <a:pt x="724027" y="2058797"/>
                    <a:pt x="884047" y="2097024"/>
                    <a:pt x="1051814" y="2097024"/>
                  </a:cubicBezTo>
                  <a:cubicBezTo>
                    <a:pt x="1623441" y="2097024"/>
                    <a:pt x="2096008" y="1624203"/>
                    <a:pt x="2096008" y="1052322"/>
                  </a:cubicBezTo>
                  <a:cubicBezTo>
                    <a:pt x="2095881" y="472821"/>
                    <a:pt x="1623441" y="0"/>
                    <a:pt x="105181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" name="TextBox 5"/>
          <p:cNvSpPr txBox="1"/>
          <p:nvPr/>
        </p:nvSpPr>
        <p:spPr>
          <a:xfrm rot="90015">
            <a:off x="5170178" y="2634573"/>
            <a:ext cx="736414" cy="543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5"/>
              </a:lnSpc>
            </a:pPr>
            <a:r>
              <a:rPr lang="en-US" sz="3161">
                <a:solidFill>
                  <a:srgbClr val="FFFFFF"/>
                </a:solidFill>
                <a:latin typeface="Montserrat Bold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748504" y="3459102"/>
            <a:ext cx="8292979" cy="2359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56496" lvl="1" indent="-178248">
              <a:lnSpc>
                <a:spcPts val="2311"/>
              </a:lnSpc>
              <a:buFont typeface="Arial"/>
              <a:buChar char="•"/>
            </a:pPr>
            <a:r>
              <a:rPr lang="en-US" sz="20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initial plan was to code the style in a CSS style sheet and then link to the other files. However, I  used Styled-components. This is a library that allows you to write CSS in JS while creating custom ReactJS components.</a:t>
            </a:r>
          </a:p>
          <a:p>
            <a:pPr>
              <a:lnSpc>
                <a:spcPts val="2311"/>
              </a:lnSpc>
            </a:pPr>
            <a:endParaRPr lang="en-US" sz="2000" dirty="0">
              <a:solidFill>
                <a:srgbClr val="10101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56496" lvl="1" indent="-178248">
              <a:lnSpc>
                <a:spcPts val="2311"/>
              </a:lnSpc>
              <a:buFont typeface="Arial"/>
              <a:buChar char="•"/>
            </a:pPr>
            <a:r>
              <a:rPr lang="en-US" sz="20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Why? :  I’m able to include my CSS in the same file as the HTML and JS. Making it easier to detect errors and reuse code.</a:t>
            </a:r>
          </a:p>
          <a:p>
            <a:pPr marL="0" lvl="0" indent="0">
              <a:lnSpc>
                <a:spcPts val="2311"/>
              </a:lnSpc>
              <a:spcBef>
                <a:spcPct val="0"/>
              </a:spcBef>
            </a:pPr>
            <a:endParaRPr lang="en-US" sz="2000" dirty="0">
              <a:solidFill>
                <a:srgbClr val="10101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reeform 7"/>
          <p:cNvSpPr/>
          <p:nvPr/>
        </p:nvSpPr>
        <p:spPr>
          <a:xfrm rot="-1898322">
            <a:off x="143091" y="7951840"/>
            <a:ext cx="2109372" cy="2114659"/>
          </a:xfrm>
          <a:custGeom>
            <a:avLst/>
            <a:gdLst/>
            <a:ahLst/>
            <a:cxnLst/>
            <a:rect l="l" t="t" r="r" b="b"/>
            <a:pathLst>
              <a:path w="2109372" h="2114659">
                <a:moveTo>
                  <a:pt x="0" y="0"/>
                </a:moveTo>
                <a:lnTo>
                  <a:pt x="2109372" y="0"/>
                </a:lnTo>
                <a:lnTo>
                  <a:pt x="2109372" y="2114659"/>
                </a:lnTo>
                <a:lnTo>
                  <a:pt x="0" y="21146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8" name="Group 8"/>
          <p:cNvGrpSpPr/>
          <p:nvPr/>
        </p:nvGrpSpPr>
        <p:grpSpPr>
          <a:xfrm>
            <a:off x="132292" y="2939626"/>
            <a:ext cx="4616115" cy="4616115"/>
            <a:chOff x="0" y="0"/>
            <a:chExt cx="6154820" cy="6154820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6154820" cy="6154820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3639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>
              <a:off x="255107" y="274258"/>
              <a:ext cx="5627712" cy="5630834"/>
              <a:chOff x="0" y="0"/>
              <a:chExt cx="6489360" cy="649296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6489446" cy="6493002"/>
              </a:xfrm>
              <a:custGeom>
                <a:avLst/>
                <a:gdLst/>
                <a:ahLst/>
                <a:cxnLst/>
                <a:rect l="l" t="t" r="r" b="b"/>
                <a:pathLst>
                  <a:path w="6489446" h="6493002">
                    <a:moveTo>
                      <a:pt x="3244723" y="6493002"/>
                    </a:moveTo>
                    <a:cubicBezTo>
                      <a:pt x="3221863" y="6493002"/>
                      <a:pt x="3206623" y="6470142"/>
                      <a:pt x="3206623" y="6454902"/>
                    </a:cubicBezTo>
                    <a:cubicBezTo>
                      <a:pt x="3206623" y="6432042"/>
                      <a:pt x="3221863" y="6416802"/>
                      <a:pt x="3244723" y="6416802"/>
                    </a:cubicBezTo>
                    <a:cubicBezTo>
                      <a:pt x="3252343" y="6416802"/>
                      <a:pt x="3252343" y="6416802"/>
                      <a:pt x="3252343" y="6416802"/>
                    </a:cubicBezTo>
                    <a:cubicBezTo>
                      <a:pt x="3275203" y="6416802"/>
                      <a:pt x="3290443" y="6432042"/>
                      <a:pt x="3290443" y="6454902"/>
                    </a:cubicBezTo>
                    <a:cubicBezTo>
                      <a:pt x="3290443" y="6470142"/>
                      <a:pt x="3275203" y="6493002"/>
                      <a:pt x="3252343" y="6493002"/>
                    </a:cubicBezTo>
                    <a:cubicBezTo>
                      <a:pt x="3252343" y="6493002"/>
                      <a:pt x="3252343" y="6493002"/>
                      <a:pt x="3244723" y="6493002"/>
                    </a:cubicBezTo>
                    <a:close/>
                    <a:moveTo>
                      <a:pt x="3023870" y="6485382"/>
                    </a:moveTo>
                    <a:cubicBezTo>
                      <a:pt x="3008630" y="6477762"/>
                      <a:pt x="2993390" y="6462522"/>
                      <a:pt x="2993390" y="6439662"/>
                    </a:cubicBezTo>
                    <a:cubicBezTo>
                      <a:pt x="2993390" y="6424422"/>
                      <a:pt x="3008630" y="6409182"/>
                      <a:pt x="3031490" y="6409182"/>
                    </a:cubicBezTo>
                    <a:cubicBezTo>
                      <a:pt x="3054350" y="6409182"/>
                      <a:pt x="3069590" y="6424422"/>
                      <a:pt x="3069590" y="6447282"/>
                    </a:cubicBezTo>
                    <a:cubicBezTo>
                      <a:pt x="3069590" y="6470142"/>
                      <a:pt x="3046730" y="6485382"/>
                      <a:pt x="3031490" y="6485382"/>
                    </a:cubicBezTo>
                    <a:cubicBezTo>
                      <a:pt x="3031490" y="6485382"/>
                      <a:pt x="3031490" y="6485382"/>
                      <a:pt x="3023870" y="6485382"/>
                    </a:cubicBezTo>
                    <a:close/>
                    <a:moveTo>
                      <a:pt x="3427603" y="6447282"/>
                    </a:moveTo>
                    <a:cubicBezTo>
                      <a:pt x="3427603" y="6424422"/>
                      <a:pt x="3442843" y="6409182"/>
                      <a:pt x="3465703" y="6409182"/>
                    </a:cubicBezTo>
                    <a:cubicBezTo>
                      <a:pt x="3480943" y="6401562"/>
                      <a:pt x="3503803" y="6424422"/>
                      <a:pt x="3503803" y="6439662"/>
                    </a:cubicBezTo>
                    <a:cubicBezTo>
                      <a:pt x="3503803" y="6462522"/>
                      <a:pt x="3488563" y="6477762"/>
                      <a:pt x="3465703" y="6485382"/>
                    </a:cubicBezTo>
                    <a:cubicBezTo>
                      <a:pt x="3442843" y="6485382"/>
                      <a:pt x="3427603" y="6470142"/>
                      <a:pt x="3427603" y="6447282"/>
                    </a:cubicBezTo>
                    <a:close/>
                    <a:moveTo>
                      <a:pt x="2810637" y="6462522"/>
                    </a:moveTo>
                    <a:cubicBezTo>
                      <a:pt x="2787777" y="6454902"/>
                      <a:pt x="2772537" y="6439662"/>
                      <a:pt x="2780157" y="6416802"/>
                    </a:cubicBezTo>
                    <a:cubicBezTo>
                      <a:pt x="2780157" y="6401562"/>
                      <a:pt x="2803017" y="6386322"/>
                      <a:pt x="2818257" y="6386322"/>
                    </a:cubicBezTo>
                    <a:cubicBezTo>
                      <a:pt x="2841117" y="6386322"/>
                      <a:pt x="2856357" y="6409182"/>
                      <a:pt x="2856357" y="6432042"/>
                    </a:cubicBezTo>
                    <a:cubicBezTo>
                      <a:pt x="2848737" y="6447282"/>
                      <a:pt x="2833497" y="6462522"/>
                      <a:pt x="2818257" y="6462522"/>
                    </a:cubicBezTo>
                    <a:cubicBezTo>
                      <a:pt x="2818257" y="6462522"/>
                      <a:pt x="2810637" y="6462522"/>
                      <a:pt x="2810637" y="6462522"/>
                    </a:cubicBezTo>
                    <a:close/>
                    <a:moveTo>
                      <a:pt x="3640836" y="6424422"/>
                    </a:moveTo>
                    <a:cubicBezTo>
                      <a:pt x="3640836" y="6409182"/>
                      <a:pt x="3656076" y="6386322"/>
                      <a:pt x="3671316" y="6386322"/>
                    </a:cubicBezTo>
                    <a:cubicBezTo>
                      <a:pt x="3694176" y="6378702"/>
                      <a:pt x="3709416" y="6393942"/>
                      <a:pt x="3717036" y="6416802"/>
                    </a:cubicBezTo>
                    <a:cubicBezTo>
                      <a:pt x="3717036" y="6439662"/>
                      <a:pt x="3701796" y="6454902"/>
                      <a:pt x="3686556" y="6462522"/>
                    </a:cubicBezTo>
                    <a:cubicBezTo>
                      <a:pt x="3678936" y="6462522"/>
                      <a:pt x="3678936" y="6462522"/>
                      <a:pt x="3678936" y="6462522"/>
                    </a:cubicBezTo>
                    <a:cubicBezTo>
                      <a:pt x="3656076" y="6462522"/>
                      <a:pt x="3640836" y="6447282"/>
                      <a:pt x="3640836" y="6424422"/>
                    </a:cubicBezTo>
                    <a:close/>
                    <a:moveTo>
                      <a:pt x="2597404" y="6424422"/>
                    </a:moveTo>
                    <a:cubicBezTo>
                      <a:pt x="2574544" y="6424422"/>
                      <a:pt x="2566924" y="6401562"/>
                      <a:pt x="2566924" y="6378702"/>
                    </a:cubicBezTo>
                    <a:cubicBezTo>
                      <a:pt x="2574544" y="6363462"/>
                      <a:pt x="2589784" y="6348222"/>
                      <a:pt x="2612644" y="6348222"/>
                    </a:cubicBezTo>
                    <a:cubicBezTo>
                      <a:pt x="2635504" y="6355842"/>
                      <a:pt x="2650744" y="6378702"/>
                      <a:pt x="2643124" y="6393942"/>
                    </a:cubicBezTo>
                    <a:cubicBezTo>
                      <a:pt x="2635504" y="6416802"/>
                      <a:pt x="2620264" y="6424422"/>
                      <a:pt x="2605024" y="6424422"/>
                    </a:cubicBezTo>
                    <a:cubicBezTo>
                      <a:pt x="2605024" y="6424422"/>
                      <a:pt x="2597404" y="6424422"/>
                      <a:pt x="2597404" y="6424422"/>
                    </a:cubicBezTo>
                    <a:close/>
                    <a:moveTo>
                      <a:pt x="3854196" y="6393942"/>
                    </a:moveTo>
                    <a:cubicBezTo>
                      <a:pt x="3846576" y="6371082"/>
                      <a:pt x="3861816" y="6355842"/>
                      <a:pt x="3884676" y="6348222"/>
                    </a:cubicBezTo>
                    <a:cubicBezTo>
                      <a:pt x="3899916" y="6348222"/>
                      <a:pt x="3922776" y="6355842"/>
                      <a:pt x="3930396" y="6378702"/>
                    </a:cubicBezTo>
                    <a:cubicBezTo>
                      <a:pt x="3930396" y="6401562"/>
                      <a:pt x="3915156" y="6416802"/>
                      <a:pt x="3899916" y="6424422"/>
                    </a:cubicBezTo>
                    <a:cubicBezTo>
                      <a:pt x="3892296" y="6424422"/>
                      <a:pt x="3892296" y="6424422"/>
                      <a:pt x="3892296" y="6424422"/>
                    </a:cubicBezTo>
                    <a:cubicBezTo>
                      <a:pt x="3869436" y="6424422"/>
                      <a:pt x="3854196" y="6409182"/>
                      <a:pt x="3854196" y="6393942"/>
                    </a:cubicBezTo>
                    <a:close/>
                    <a:moveTo>
                      <a:pt x="2384171" y="6378702"/>
                    </a:moveTo>
                    <a:cubicBezTo>
                      <a:pt x="2368931" y="6371082"/>
                      <a:pt x="2353691" y="6348222"/>
                      <a:pt x="2361311" y="6325362"/>
                    </a:cubicBezTo>
                    <a:cubicBezTo>
                      <a:pt x="2368931" y="6310122"/>
                      <a:pt x="2384171" y="6294882"/>
                      <a:pt x="2407031" y="6302502"/>
                    </a:cubicBezTo>
                    <a:cubicBezTo>
                      <a:pt x="2429891" y="6310122"/>
                      <a:pt x="2437511" y="6325362"/>
                      <a:pt x="2437511" y="6348222"/>
                    </a:cubicBezTo>
                    <a:cubicBezTo>
                      <a:pt x="2429891" y="6363462"/>
                      <a:pt x="2414651" y="6378702"/>
                      <a:pt x="2399411" y="6378702"/>
                    </a:cubicBezTo>
                    <a:cubicBezTo>
                      <a:pt x="2391791" y="6378702"/>
                      <a:pt x="2391791" y="6378702"/>
                      <a:pt x="2384171" y="6378702"/>
                    </a:cubicBezTo>
                    <a:close/>
                    <a:moveTo>
                      <a:pt x="4059809" y="6348222"/>
                    </a:moveTo>
                    <a:cubicBezTo>
                      <a:pt x="4052189" y="6325362"/>
                      <a:pt x="4067429" y="6302502"/>
                      <a:pt x="4090289" y="6302502"/>
                    </a:cubicBezTo>
                    <a:cubicBezTo>
                      <a:pt x="4105529" y="6294882"/>
                      <a:pt x="4128389" y="6302502"/>
                      <a:pt x="4136009" y="6325362"/>
                    </a:cubicBezTo>
                    <a:cubicBezTo>
                      <a:pt x="4143629" y="6348222"/>
                      <a:pt x="4128389" y="6371082"/>
                      <a:pt x="4105529" y="6371082"/>
                    </a:cubicBezTo>
                    <a:cubicBezTo>
                      <a:pt x="4105529" y="6371082"/>
                      <a:pt x="4097909" y="6371082"/>
                      <a:pt x="4097909" y="6371082"/>
                    </a:cubicBezTo>
                    <a:cubicBezTo>
                      <a:pt x="4082669" y="6371082"/>
                      <a:pt x="4067429" y="6363462"/>
                      <a:pt x="4059809" y="6348222"/>
                    </a:cubicBezTo>
                    <a:close/>
                    <a:moveTo>
                      <a:pt x="2178558" y="6310122"/>
                    </a:moveTo>
                    <a:cubicBezTo>
                      <a:pt x="2163318" y="6302502"/>
                      <a:pt x="2148078" y="6279642"/>
                      <a:pt x="2155698" y="6264402"/>
                    </a:cubicBezTo>
                    <a:cubicBezTo>
                      <a:pt x="2163318" y="6241542"/>
                      <a:pt x="2186178" y="6233922"/>
                      <a:pt x="2209038" y="6241542"/>
                    </a:cubicBezTo>
                    <a:cubicBezTo>
                      <a:pt x="2224278" y="6249162"/>
                      <a:pt x="2239518" y="6264402"/>
                      <a:pt x="2231898" y="6287262"/>
                    </a:cubicBezTo>
                    <a:cubicBezTo>
                      <a:pt x="2224278" y="6302502"/>
                      <a:pt x="2209038" y="6310122"/>
                      <a:pt x="2193798" y="6310122"/>
                    </a:cubicBezTo>
                    <a:cubicBezTo>
                      <a:pt x="2186178" y="6310122"/>
                      <a:pt x="2186178" y="6310122"/>
                      <a:pt x="2178558" y="6310122"/>
                    </a:cubicBezTo>
                    <a:close/>
                    <a:moveTo>
                      <a:pt x="4265549" y="6287262"/>
                    </a:moveTo>
                    <a:cubicBezTo>
                      <a:pt x="4257929" y="6264402"/>
                      <a:pt x="4273169" y="6241542"/>
                      <a:pt x="4288409" y="6233922"/>
                    </a:cubicBezTo>
                    <a:cubicBezTo>
                      <a:pt x="4311269" y="6226302"/>
                      <a:pt x="4334129" y="6241542"/>
                      <a:pt x="4341749" y="6256782"/>
                    </a:cubicBezTo>
                    <a:cubicBezTo>
                      <a:pt x="4341749" y="6279642"/>
                      <a:pt x="4334129" y="6302502"/>
                      <a:pt x="4311269" y="6310122"/>
                    </a:cubicBezTo>
                    <a:cubicBezTo>
                      <a:pt x="4311269" y="6310122"/>
                      <a:pt x="4303649" y="6310122"/>
                      <a:pt x="4303649" y="6310122"/>
                    </a:cubicBezTo>
                    <a:cubicBezTo>
                      <a:pt x="4288409" y="6310122"/>
                      <a:pt x="4273169" y="6302502"/>
                      <a:pt x="4265549" y="6287262"/>
                    </a:cubicBezTo>
                    <a:close/>
                    <a:moveTo>
                      <a:pt x="1980565" y="6233922"/>
                    </a:moveTo>
                    <a:cubicBezTo>
                      <a:pt x="1957705" y="6226302"/>
                      <a:pt x="1950085" y="6203442"/>
                      <a:pt x="1957705" y="6180582"/>
                    </a:cubicBezTo>
                    <a:cubicBezTo>
                      <a:pt x="1965325" y="6165342"/>
                      <a:pt x="1988185" y="6157722"/>
                      <a:pt x="2011045" y="6165342"/>
                    </a:cubicBezTo>
                    <a:cubicBezTo>
                      <a:pt x="2026285" y="6172962"/>
                      <a:pt x="2033905" y="6195822"/>
                      <a:pt x="2026285" y="6211062"/>
                    </a:cubicBezTo>
                    <a:cubicBezTo>
                      <a:pt x="2018665" y="6226302"/>
                      <a:pt x="2011045" y="6233922"/>
                      <a:pt x="1995805" y="6233922"/>
                    </a:cubicBezTo>
                    <a:cubicBezTo>
                      <a:pt x="1988185" y="6233922"/>
                      <a:pt x="1980565" y="6233922"/>
                      <a:pt x="1980565" y="6233922"/>
                    </a:cubicBezTo>
                    <a:close/>
                    <a:moveTo>
                      <a:pt x="4463542" y="6211062"/>
                    </a:moveTo>
                    <a:cubicBezTo>
                      <a:pt x="4455922" y="6188202"/>
                      <a:pt x="4463542" y="6165342"/>
                      <a:pt x="4486402" y="6157722"/>
                    </a:cubicBezTo>
                    <a:cubicBezTo>
                      <a:pt x="4509262" y="6150102"/>
                      <a:pt x="4524502" y="6157722"/>
                      <a:pt x="4539742" y="6180582"/>
                    </a:cubicBezTo>
                    <a:cubicBezTo>
                      <a:pt x="4547362" y="6195822"/>
                      <a:pt x="4532122" y="6218682"/>
                      <a:pt x="4516882" y="6226302"/>
                    </a:cubicBezTo>
                    <a:cubicBezTo>
                      <a:pt x="4509262" y="6233922"/>
                      <a:pt x="4509262" y="6233922"/>
                      <a:pt x="4501642" y="6233922"/>
                    </a:cubicBezTo>
                    <a:cubicBezTo>
                      <a:pt x="4486402" y="6233922"/>
                      <a:pt x="4471162" y="6226302"/>
                      <a:pt x="4463542" y="6211062"/>
                    </a:cubicBezTo>
                    <a:close/>
                    <a:moveTo>
                      <a:pt x="1782445" y="6142482"/>
                    </a:moveTo>
                    <a:cubicBezTo>
                      <a:pt x="1759585" y="6134862"/>
                      <a:pt x="1751965" y="6112002"/>
                      <a:pt x="1767205" y="6089142"/>
                    </a:cubicBezTo>
                    <a:cubicBezTo>
                      <a:pt x="1774825" y="6073902"/>
                      <a:pt x="1797685" y="6066282"/>
                      <a:pt x="1812925" y="6073902"/>
                    </a:cubicBezTo>
                    <a:cubicBezTo>
                      <a:pt x="1835785" y="6081522"/>
                      <a:pt x="1843405" y="6104382"/>
                      <a:pt x="1835785" y="6127242"/>
                    </a:cubicBezTo>
                    <a:cubicBezTo>
                      <a:pt x="1828165" y="6134862"/>
                      <a:pt x="1812925" y="6142482"/>
                      <a:pt x="1797685" y="6142482"/>
                    </a:cubicBezTo>
                    <a:cubicBezTo>
                      <a:pt x="1790065" y="6142482"/>
                      <a:pt x="1790065" y="6142482"/>
                      <a:pt x="1782445" y="6142482"/>
                    </a:cubicBezTo>
                    <a:close/>
                    <a:moveTo>
                      <a:pt x="4661535" y="6119622"/>
                    </a:moveTo>
                    <a:cubicBezTo>
                      <a:pt x="4653915" y="6104382"/>
                      <a:pt x="4661535" y="6081522"/>
                      <a:pt x="4676775" y="6073902"/>
                    </a:cubicBezTo>
                    <a:cubicBezTo>
                      <a:pt x="4699635" y="6058662"/>
                      <a:pt x="4722495" y="6066282"/>
                      <a:pt x="4730115" y="6089142"/>
                    </a:cubicBezTo>
                    <a:cubicBezTo>
                      <a:pt x="4737735" y="6104382"/>
                      <a:pt x="4730115" y="6127242"/>
                      <a:pt x="4714875" y="6134862"/>
                    </a:cubicBezTo>
                    <a:cubicBezTo>
                      <a:pt x="4707255" y="6142482"/>
                      <a:pt x="4699635" y="6142482"/>
                      <a:pt x="4692015" y="6142482"/>
                    </a:cubicBezTo>
                    <a:cubicBezTo>
                      <a:pt x="4684395" y="6142482"/>
                      <a:pt x="4669155" y="6134862"/>
                      <a:pt x="4661535" y="6119622"/>
                    </a:cubicBezTo>
                    <a:close/>
                    <a:moveTo>
                      <a:pt x="1592072" y="6035802"/>
                    </a:moveTo>
                    <a:cubicBezTo>
                      <a:pt x="1576832" y="6028182"/>
                      <a:pt x="1569212" y="6005322"/>
                      <a:pt x="1576832" y="5982462"/>
                    </a:cubicBezTo>
                    <a:cubicBezTo>
                      <a:pt x="1592072" y="5967222"/>
                      <a:pt x="1614932" y="5959602"/>
                      <a:pt x="1630172" y="5974842"/>
                    </a:cubicBezTo>
                    <a:cubicBezTo>
                      <a:pt x="1645412" y="5982462"/>
                      <a:pt x="1653032" y="6005322"/>
                      <a:pt x="1645412" y="6020562"/>
                    </a:cubicBezTo>
                    <a:cubicBezTo>
                      <a:pt x="1637792" y="6035802"/>
                      <a:pt x="1622552" y="6043422"/>
                      <a:pt x="1607312" y="6043422"/>
                    </a:cubicBezTo>
                    <a:cubicBezTo>
                      <a:pt x="1607312" y="6043422"/>
                      <a:pt x="1599692" y="6043422"/>
                      <a:pt x="1592072" y="6035802"/>
                    </a:cubicBezTo>
                    <a:close/>
                    <a:moveTo>
                      <a:pt x="4852035" y="6020562"/>
                    </a:moveTo>
                    <a:cubicBezTo>
                      <a:pt x="4836795" y="6005322"/>
                      <a:pt x="4844415" y="5982462"/>
                      <a:pt x="4859655" y="5967222"/>
                    </a:cubicBezTo>
                    <a:cubicBezTo>
                      <a:pt x="4882515" y="5959602"/>
                      <a:pt x="4905375" y="5959602"/>
                      <a:pt x="4912995" y="5982462"/>
                    </a:cubicBezTo>
                    <a:cubicBezTo>
                      <a:pt x="4928235" y="5997702"/>
                      <a:pt x="4920615" y="6020562"/>
                      <a:pt x="4905375" y="6035802"/>
                    </a:cubicBezTo>
                    <a:cubicBezTo>
                      <a:pt x="4897755" y="6035802"/>
                      <a:pt x="4890135" y="6035802"/>
                      <a:pt x="4882515" y="6035802"/>
                    </a:cubicBezTo>
                    <a:cubicBezTo>
                      <a:pt x="4867275" y="6035802"/>
                      <a:pt x="4859655" y="6035802"/>
                      <a:pt x="4852035" y="6020562"/>
                    </a:cubicBezTo>
                    <a:close/>
                    <a:moveTo>
                      <a:pt x="1409319" y="5921502"/>
                    </a:moveTo>
                    <a:cubicBezTo>
                      <a:pt x="1394079" y="5906262"/>
                      <a:pt x="1386459" y="5883402"/>
                      <a:pt x="1401699" y="5868162"/>
                    </a:cubicBezTo>
                    <a:cubicBezTo>
                      <a:pt x="1409319" y="5852922"/>
                      <a:pt x="1432179" y="5845302"/>
                      <a:pt x="1455039" y="5860542"/>
                    </a:cubicBezTo>
                    <a:cubicBezTo>
                      <a:pt x="1470279" y="5868162"/>
                      <a:pt x="1470279" y="5891022"/>
                      <a:pt x="1462659" y="5906262"/>
                    </a:cubicBezTo>
                    <a:cubicBezTo>
                      <a:pt x="1455039" y="5921502"/>
                      <a:pt x="1439799" y="5929122"/>
                      <a:pt x="1432179" y="5929122"/>
                    </a:cubicBezTo>
                    <a:cubicBezTo>
                      <a:pt x="1424559" y="5929122"/>
                      <a:pt x="1416939" y="5921502"/>
                      <a:pt x="1409319" y="5921502"/>
                    </a:cubicBezTo>
                    <a:close/>
                    <a:moveTo>
                      <a:pt x="5034788" y="5906262"/>
                    </a:moveTo>
                    <a:cubicBezTo>
                      <a:pt x="5019548" y="5891022"/>
                      <a:pt x="5027168" y="5868162"/>
                      <a:pt x="5042408" y="5852922"/>
                    </a:cubicBezTo>
                    <a:cubicBezTo>
                      <a:pt x="5057648" y="5845302"/>
                      <a:pt x="5080508" y="5845302"/>
                      <a:pt x="5095748" y="5860542"/>
                    </a:cubicBezTo>
                    <a:cubicBezTo>
                      <a:pt x="5103368" y="5883402"/>
                      <a:pt x="5103368" y="5906262"/>
                      <a:pt x="5080508" y="5913882"/>
                    </a:cubicBezTo>
                    <a:cubicBezTo>
                      <a:pt x="5080508" y="5921502"/>
                      <a:pt x="5072888" y="5921502"/>
                      <a:pt x="5065268" y="5921502"/>
                    </a:cubicBezTo>
                    <a:cubicBezTo>
                      <a:pt x="5050028" y="5921502"/>
                      <a:pt x="5034788" y="5913882"/>
                      <a:pt x="5034788" y="5906262"/>
                    </a:cubicBezTo>
                    <a:close/>
                    <a:moveTo>
                      <a:pt x="1234059" y="5791962"/>
                    </a:moveTo>
                    <a:cubicBezTo>
                      <a:pt x="1218819" y="5776722"/>
                      <a:pt x="1211199" y="5753862"/>
                      <a:pt x="1226439" y="5738622"/>
                    </a:cubicBezTo>
                    <a:cubicBezTo>
                      <a:pt x="1241679" y="5723382"/>
                      <a:pt x="1264539" y="5715762"/>
                      <a:pt x="1279779" y="5731002"/>
                    </a:cubicBezTo>
                    <a:cubicBezTo>
                      <a:pt x="1295019" y="5746242"/>
                      <a:pt x="1302639" y="5769102"/>
                      <a:pt x="1287399" y="5784342"/>
                    </a:cubicBezTo>
                    <a:cubicBezTo>
                      <a:pt x="1279779" y="5791962"/>
                      <a:pt x="1272159" y="5799582"/>
                      <a:pt x="1256919" y="5799582"/>
                    </a:cubicBezTo>
                    <a:cubicBezTo>
                      <a:pt x="1249299" y="5799582"/>
                      <a:pt x="1241679" y="5799582"/>
                      <a:pt x="1234059" y="5791962"/>
                    </a:cubicBezTo>
                    <a:close/>
                    <a:moveTo>
                      <a:pt x="5202301" y="5784342"/>
                    </a:moveTo>
                    <a:cubicBezTo>
                      <a:pt x="5194681" y="5761482"/>
                      <a:pt x="5194681" y="5738622"/>
                      <a:pt x="5209921" y="5731002"/>
                    </a:cubicBezTo>
                    <a:cubicBezTo>
                      <a:pt x="5225161" y="5715762"/>
                      <a:pt x="5248021" y="5715762"/>
                      <a:pt x="5263261" y="5731002"/>
                    </a:cubicBezTo>
                    <a:cubicBezTo>
                      <a:pt x="5278501" y="5753862"/>
                      <a:pt x="5270881" y="5776722"/>
                      <a:pt x="5255641" y="5784342"/>
                    </a:cubicBezTo>
                    <a:cubicBezTo>
                      <a:pt x="5248021" y="5791962"/>
                      <a:pt x="5240401" y="5791962"/>
                      <a:pt x="5232781" y="5791962"/>
                    </a:cubicBezTo>
                    <a:cubicBezTo>
                      <a:pt x="5225161" y="5791962"/>
                      <a:pt x="5209921" y="5791962"/>
                      <a:pt x="5202301" y="5784342"/>
                    </a:cubicBezTo>
                    <a:close/>
                    <a:moveTo>
                      <a:pt x="1066292" y="5647055"/>
                    </a:moveTo>
                    <a:cubicBezTo>
                      <a:pt x="1051052" y="5639435"/>
                      <a:pt x="1051052" y="5608955"/>
                      <a:pt x="1066292" y="5593715"/>
                    </a:cubicBezTo>
                    <a:cubicBezTo>
                      <a:pt x="1081532" y="5578475"/>
                      <a:pt x="1104392" y="5578475"/>
                      <a:pt x="1119632" y="5593715"/>
                    </a:cubicBezTo>
                    <a:cubicBezTo>
                      <a:pt x="1134872" y="5608955"/>
                      <a:pt x="1134872" y="5631815"/>
                      <a:pt x="1119632" y="5647055"/>
                    </a:cubicBezTo>
                    <a:cubicBezTo>
                      <a:pt x="1112012" y="5654675"/>
                      <a:pt x="1104392" y="5662295"/>
                      <a:pt x="1096772" y="5662295"/>
                    </a:cubicBezTo>
                    <a:cubicBezTo>
                      <a:pt x="1081532" y="5662295"/>
                      <a:pt x="1073912" y="5654675"/>
                      <a:pt x="1066292" y="5647055"/>
                    </a:cubicBezTo>
                    <a:close/>
                    <a:moveTo>
                      <a:pt x="5369687" y="5647055"/>
                    </a:moveTo>
                    <a:cubicBezTo>
                      <a:pt x="5354447" y="5631815"/>
                      <a:pt x="5354447" y="5601335"/>
                      <a:pt x="5369687" y="5593715"/>
                    </a:cubicBezTo>
                    <a:cubicBezTo>
                      <a:pt x="5384927" y="5578475"/>
                      <a:pt x="5407787" y="5578475"/>
                      <a:pt x="5423027" y="5593715"/>
                    </a:cubicBezTo>
                    <a:cubicBezTo>
                      <a:pt x="5438267" y="5608955"/>
                      <a:pt x="5438267" y="5631815"/>
                      <a:pt x="5423027" y="5647055"/>
                    </a:cubicBezTo>
                    <a:cubicBezTo>
                      <a:pt x="5415407" y="5654675"/>
                      <a:pt x="5407787" y="5654675"/>
                      <a:pt x="5400167" y="5654675"/>
                    </a:cubicBezTo>
                    <a:cubicBezTo>
                      <a:pt x="5384927" y="5654675"/>
                      <a:pt x="5377307" y="5654675"/>
                      <a:pt x="5369687" y="5647055"/>
                    </a:cubicBezTo>
                    <a:close/>
                    <a:moveTo>
                      <a:pt x="914019" y="5502275"/>
                    </a:moveTo>
                    <a:cubicBezTo>
                      <a:pt x="898779" y="5487035"/>
                      <a:pt x="898779" y="5464175"/>
                      <a:pt x="914019" y="5448935"/>
                    </a:cubicBezTo>
                    <a:cubicBezTo>
                      <a:pt x="929259" y="5433695"/>
                      <a:pt x="952119" y="5433695"/>
                      <a:pt x="967359" y="5448935"/>
                    </a:cubicBezTo>
                    <a:cubicBezTo>
                      <a:pt x="982599" y="5464175"/>
                      <a:pt x="982599" y="5487035"/>
                      <a:pt x="967359" y="5502275"/>
                    </a:cubicBezTo>
                    <a:cubicBezTo>
                      <a:pt x="959739" y="5509895"/>
                      <a:pt x="952119" y="5509895"/>
                      <a:pt x="936879" y="5509895"/>
                    </a:cubicBezTo>
                    <a:cubicBezTo>
                      <a:pt x="929259" y="5509895"/>
                      <a:pt x="921639" y="5509895"/>
                      <a:pt x="914019" y="5502275"/>
                    </a:cubicBezTo>
                    <a:close/>
                    <a:moveTo>
                      <a:pt x="5522087" y="5494655"/>
                    </a:moveTo>
                    <a:cubicBezTo>
                      <a:pt x="5506847" y="5479415"/>
                      <a:pt x="5506847" y="5456555"/>
                      <a:pt x="5522087" y="5441315"/>
                    </a:cubicBezTo>
                    <a:cubicBezTo>
                      <a:pt x="5537327" y="5426075"/>
                      <a:pt x="5560187" y="5426075"/>
                      <a:pt x="5575427" y="5441315"/>
                    </a:cubicBezTo>
                    <a:cubicBezTo>
                      <a:pt x="5590667" y="5456555"/>
                      <a:pt x="5590667" y="5479415"/>
                      <a:pt x="5575427" y="5494655"/>
                    </a:cubicBezTo>
                    <a:cubicBezTo>
                      <a:pt x="5567807" y="5502275"/>
                      <a:pt x="5560187" y="5509895"/>
                      <a:pt x="5552567" y="5509895"/>
                    </a:cubicBezTo>
                    <a:cubicBezTo>
                      <a:pt x="5544947" y="5509895"/>
                      <a:pt x="5529707" y="5502275"/>
                      <a:pt x="5522087" y="5494655"/>
                    </a:cubicBezTo>
                    <a:close/>
                    <a:moveTo>
                      <a:pt x="769366" y="5342255"/>
                    </a:moveTo>
                    <a:cubicBezTo>
                      <a:pt x="754126" y="5319395"/>
                      <a:pt x="754126" y="5296535"/>
                      <a:pt x="769366" y="5288915"/>
                    </a:cubicBezTo>
                    <a:cubicBezTo>
                      <a:pt x="784606" y="5273675"/>
                      <a:pt x="815086" y="5273675"/>
                      <a:pt x="822706" y="5288915"/>
                    </a:cubicBezTo>
                    <a:cubicBezTo>
                      <a:pt x="837946" y="5304155"/>
                      <a:pt x="837946" y="5327015"/>
                      <a:pt x="822706" y="5342255"/>
                    </a:cubicBezTo>
                    <a:cubicBezTo>
                      <a:pt x="815086" y="5349875"/>
                      <a:pt x="807466" y="5349875"/>
                      <a:pt x="799846" y="5349875"/>
                    </a:cubicBezTo>
                    <a:cubicBezTo>
                      <a:pt x="784606" y="5349875"/>
                      <a:pt x="776986" y="5349875"/>
                      <a:pt x="769366" y="5342255"/>
                    </a:cubicBezTo>
                    <a:close/>
                    <a:moveTo>
                      <a:pt x="5666867" y="5342255"/>
                    </a:moveTo>
                    <a:cubicBezTo>
                      <a:pt x="5651627" y="5327015"/>
                      <a:pt x="5651627" y="5304155"/>
                      <a:pt x="5666867" y="5288915"/>
                    </a:cubicBezTo>
                    <a:cubicBezTo>
                      <a:pt x="5682107" y="5266055"/>
                      <a:pt x="5704967" y="5266055"/>
                      <a:pt x="5720207" y="5281295"/>
                    </a:cubicBezTo>
                    <a:cubicBezTo>
                      <a:pt x="5735447" y="5296535"/>
                      <a:pt x="5735447" y="5319395"/>
                      <a:pt x="5720207" y="5334635"/>
                    </a:cubicBezTo>
                    <a:cubicBezTo>
                      <a:pt x="5712587" y="5342255"/>
                      <a:pt x="5704967" y="5349875"/>
                      <a:pt x="5697347" y="5349875"/>
                    </a:cubicBezTo>
                    <a:cubicBezTo>
                      <a:pt x="5682107" y="5349875"/>
                      <a:pt x="5674487" y="5342255"/>
                      <a:pt x="5666867" y="5342255"/>
                    </a:cubicBezTo>
                    <a:close/>
                    <a:moveTo>
                      <a:pt x="632206" y="5166995"/>
                    </a:moveTo>
                    <a:cubicBezTo>
                      <a:pt x="616966" y="5151755"/>
                      <a:pt x="624586" y="5128895"/>
                      <a:pt x="639826" y="5113655"/>
                    </a:cubicBezTo>
                    <a:cubicBezTo>
                      <a:pt x="655066" y="5106035"/>
                      <a:pt x="685546" y="5106035"/>
                      <a:pt x="693166" y="5121275"/>
                    </a:cubicBezTo>
                    <a:cubicBezTo>
                      <a:pt x="708406" y="5144135"/>
                      <a:pt x="700786" y="5166995"/>
                      <a:pt x="685546" y="5174615"/>
                    </a:cubicBezTo>
                    <a:cubicBezTo>
                      <a:pt x="677926" y="5182235"/>
                      <a:pt x="670306" y="5182235"/>
                      <a:pt x="662686" y="5182235"/>
                    </a:cubicBezTo>
                    <a:cubicBezTo>
                      <a:pt x="655066" y="5182235"/>
                      <a:pt x="639826" y="5182235"/>
                      <a:pt x="632206" y="5166995"/>
                    </a:cubicBezTo>
                    <a:close/>
                    <a:moveTo>
                      <a:pt x="5803900" y="5174615"/>
                    </a:moveTo>
                    <a:cubicBezTo>
                      <a:pt x="5788660" y="5159375"/>
                      <a:pt x="5781040" y="5136515"/>
                      <a:pt x="5796280" y="5121275"/>
                    </a:cubicBezTo>
                    <a:cubicBezTo>
                      <a:pt x="5811520" y="5106035"/>
                      <a:pt x="5834380" y="5098415"/>
                      <a:pt x="5849620" y="5113655"/>
                    </a:cubicBezTo>
                    <a:cubicBezTo>
                      <a:pt x="5864860" y="5121275"/>
                      <a:pt x="5872480" y="5144135"/>
                      <a:pt x="5857240" y="5166995"/>
                    </a:cubicBezTo>
                    <a:cubicBezTo>
                      <a:pt x="5849620" y="5174615"/>
                      <a:pt x="5842000" y="5182235"/>
                      <a:pt x="5826760" y="5182235"/>
                    </a:cubicBezTo>
                    <a:cubicBezTo>
                      <a:pt x="5819140" y="5182235"/>
                      <a:pt x="5811520" y="5174615"/>
                      <a:pt x="5803900" y="5174615"/>
                    </a:cubicBezTo>
                    <a:close/>
                    <a:moveTo>
                      <a:pt x="510286" y="4991608"/>
                    </a:moveTo>
                    <a:cubicBezTo>
                      <a:pt x="495046" y="4976368"/>
                      <a:pt x="502666" y="4945888"/>
                      <a:pt x="517906" y="4938268"/>
                    </a:cubicBezTo>
                    <a:cubicBezTo>
                      <a:pt x="540766" y="4923028"/>
                      <a:pt x="563626" y="4930648"/>
                      <a:pt x="571246" y="4945888"/>
                    </a:cubicBezTo>
                    <a:cubicBezTo>
                      <a:pt x="586486" y="4968748"/>
                      <a:pt x="578866" y="4991608"/>
                      <a:pt x="563626" y="4999228"/>
                    </a:cubicBezTo>
                    <a:cubicBezTo>
                      <a:pt x="556006" y="5006848"/>
                      <a:pt x="548386" y="5006848"/>
                      <a:pt x="540766" y="5006848"/>
                    </a:cubicBezTo>
                    <a:cubicBezTo>
                      <a:pt x="533146" y="5006848"/>
                      <a:pt x="517906" y="4999228"/>
                      <a:pt x="510286" y="4991608"/>
                    </a:cubicBezTo>
                    <a:close/>
                    <a:moveTo>
                      <a:pt x="5925693" y="4999228"/>
                    </a:moveTo>
                    <a:cubicBezTo>
                      <a:pt x="5910453" y="4983988"/>
                      <a:pt x="5902833" y="4961128"/>
                      <a:pt x="5918073" y="4945888"/>
                    </a:cubicBezTo>
                    <a:cubicBezTo>
                      <a:pt x="5925693" y="4923028"/>
                      <a:pt x="5948553" y="4923028"/>
                      <a:pt x="5971413" y="4930648"/>
                    </a:cubicBezTo>
                    <a:cubicBezTo>
                      <a:pt x="5986653" y="4945888"/>
                      <a:pt x="5994273" y="4968748"/>
                      <a:pt x="5979033" y="4983988"/>
                    </a:cubicBezTo>
                    <a:cubicBezTo>
                      <a:pt x="5971413" y="4999228"/>
                      <a:pt x="5963793" y="5006848"/>
                      <a:pt x="5948553" y="5006848"/>
                    </a:cubicBezTo>
                    <a:cubicBezTo>
                      <a:pt x="5940933" y="5006848"/>
                      <a:pt x="5933313" y="4999228"/>
                      <a:pt x="5925693" y="4999228"/>
                    </a:cubicBezTo>
                    <a:close/>
                    <a:moveTo>
                      <a:pt x="396113" y="4801108"/>
                    </a:moveTo>
                    <a:cubicBezTo>
                      <a:pt x="388493" y="4785868"/>
                      <a:pt x="396113" y="4763008"/>
                      <a:pt x="411353" y="4755388"/>
                    </a:cubicBezTo>
                    <a:cubicBezTo>
                      <a:pt x="434213" y="4740148"/>
                      <a:pt x="457073" y="4747768"/>
                      <a:pt x="464693" y="4770628"/>
                    </a:cubicBezTo>
                    <a:cubicBezTo>
                      <a:pt x="479933" y="4785868"/>
                      <a:pt x="472313" y="4808728"/>
                      <a:pt x="449453" y="4816348"/>
                    </a:cubicBezTo>
                    <a:cubicBezTo>
                      <a:pt x="441833" y="4823968"/>
                      <a:pt x="441833" y="4823968"/>
                      <a:pt x="434213" y="4823968"/>
                    </a:cubicBezTo>
                    <a:cubicBezTo>
                      <a:pt x="418973" y="4823968"/>
                      <a:pt x="403733" y="4816348"/>
                      <a:pt x="396113" y="4801108"/>
                    </a:cubicBezTo>
                    <a:close/>
                    <a:moveTo>
                      <a:pt x="6039993" y="4816348"/>
                    </a:moveTo>
                    <a:cubicBezTo>
                      <a:pt x="6017133" y="4801108"/>
                      <a:pt x="6017133" y="4778248"/>
                      <a:pt x="6024753" y="4763008"/>
                    </a:cubicBezTo>
                    <a:cubicBezTo>
                      <a:pt x="6032373" y="4740148"/>
                      <a:pt x="6055233" y="4740148"/>
                      <a:pt x="6078093" y="4747768"/>
                    </a:cubicBezTo>
                    <a:cubicBezTo>
                      <a:pt x="6093333" y="4755388"/>
                      <a:pt x="6100953" y="4778248"/>
                      <a:pt x="6093333" y="4801108"/>
                    </a:cubicBezTo>
                    <a:cubicBezTo>
                      <a:pt x="6085713" y="4808728"/>
                      <a:pt x="6070473" y="4816348"/>
                      <a:pt x="6055233" y="4816348"/>
                    </a:cubicBezTo>
                    <a:cubicBezTo>
                      <a:pt x="6047613" y="4816348"/>
                      <a:pt x="6047613" y="4816348"/>
                      <a:pt x="6039993" y="4816348"/>
                    </a:cubicBezTo>
                    <a:close/>
                    <a:moveTo>
                      <a:pt x="304673" y="4610608"/>
                    </a:moveTo>
                    <a:cubicBezTo>
                      <a:pt x="289433" y="4595368"/>
                      <a:pt x="297053" y="4572508"/>
                      <a:pt x="319913" y="4557268"/>
                    </a:cubicBezTo>
                    <a:cubicBezTo>
                      <a:pt x="342773" y="4549648"/>
                      <a:pt x="358013" y="4557268"/>
                      <a:pt x="373253" y="4580128"/>
                    </a:cubicBezTo>
                    <a:cubicBezTo>
                      <a:pt x="380873" y="4595368"/>
                      <a:pt x="373253" y="4618228"/>
                      <a:pt x="350393" y="4625848"/>
                    </a:cubicBezTo>
                    <a:cubicBezTo>
                      <a:pt x="350393" y="4633468"/>
                      <a:pt x="342773" y="4633468"/>
                      <a:pt x="335153" y="4633468"/>
                    </a:cubicBezTo>
                    <a:cubicBezTo>
                      <a:pt x="319913" y="4633468"/>
                      <a:pt x="304673" y="4625848"/>
                      <a:pt x="304673" y="4610608"/>
                    </a:cubicBezTo>
                    <a:close/>
                    <a:moveTo>
                      <a:pt x="6139053" y="4625848"/>
                    </a:moveTo>
                    <a:cubicBezTo>
                      <a:pt x="6116193" y="4618228"/>
                      <a:pt x="6108573" y="4595368"/>
                      <a:pt x="6116193" y="4572508"/>
                    </a:cubicBezTo>
                    <a:cubicBezTo>
                      <a:pt x="6131433" y="4557268"/>
                      <a:pt x="6154293" y="4542028"/>
                      <a:pt x="6169533" y="4557268"/>
                    </a:cubicBezTo>
                    <a:cubicBezTo>
                      <a:pt x="6192393" y="4564888"/>
                      <a:pt x="6200013" y="4587748"/>
                      <a:pt x="6192393" y="4602988"/>
                    </a:cubicBezTo>
                    <a:cubicBezTo>
                      <a:pt x="6184773" y="4618228"/>
                      <a:pt x="6169533" y="4625848"/>
                      <a:pt x="6154293" y="4625848"/>
                    </a:cubicBezTo>
                    <a:cubicBezTo>
                      <a:pt x="6146673" y="4625848"/>
                      <a:pt x="6146673" y="4625848"/>
                      <a:pt x="6139053" y="4625848"/>
                    </a:cubicBezTo>
                    <a:close/>
                    <a:moveTo>
                      <a:pt x="213233" y="4412488"/>
                    </a:moveTo>
                    <a:cubicBezTo>
                      <a:pt x="205613" y="4389628"/>
                      <a:pt x="220853" y="4366768"/>
                      <a:pt x="236093" y="4359148"/>
                    </a:cubicBezTo>
                    <a:cubicBezTo>
                      <a:pt x="258953" y="4351528"/>
                      <a:pt x="281813" y="4366768"/>
                      <a:pt x="289433" y="4382008"/>
                    </a:cubicBezTo>
                    <a:cubicBezTo>
                      <a:pt x="297053" y="4404868"/>
                      <a:pt x="281813" y="4427728"/>
                      <a:pt x="266573" y="4435348"/>
                    </a:cubicBezTo>
                    <a:cubicBezTo>
                      <a:pt x="258953" y="4435348"/>
                      <a:pt x="258953" y="4435348"/>
                      <a:pt x="251333" y="4435348"/>
                    </a:cubicBezTo>
                    <a:cubicBezTo>
                      <a:pt x="236093" y="4435348"/>
                      <a:pt x="220853" y="4427728"/>
                      <a:pt x="213233" y="4412488"/>
                    </a:cubicBezTo>
                    <a:close/>
                    <a:moveTo>
                      <a:pt x="6222746" y="4427728"/>
                    </a:moveTo>
                    <a:cubicBezTo>
                      <a:pt x="6207506" y="4420108"/>
                      <a:pt x="6192266" y="4397248"/>
                      <a:pt x="6199886" y="4374388"/>
                    </a:cubicBezTo>
                    <a:cubicBezTo>
                      <a:pt x="6207506" y="4359148"/>
                      <a:pt x="6230366" y="4351528"/>
                      <a:pt x="6253226" y="4359148"/>
                    </a:cubicBezTo>
                    <a:cubicBezTo>
                      <a:pt x="6268466" y="4366768"/>
                      <a:pt x="6283706" y="4382008"/>
                      <a:pt x="6276086" y="4404868"/>
                    </a:cubicBezTo>
                    <a:cubicBezTo>
                      <a:pt x="6268466" y="4420108"/>
                      <a:pt x="6253226" y="4427728"/>
                      <a:pt x="6237986" y="4427728"/>
                    </a:cubicBezTo>
                    <a:cubicBezTo>
                      <a:pt x="6230366" y="4427728"/>
                      <a:pt x="6230366" y="4427728"/>
                      <a:pt x="6222746" y="4427728"/>
                    </a:cubicBezTo>
                    <a:close/>
                    <a:moveTo>
                      <a:pt x="144653" y="4206748"/>
                    </a:moveTo>
                    <a:cubicBezTo>
                      <a:pt x="137033" y="4183888"/>
                      <a:pt x="152273" y="4168648"/>
                      <a:pt x="167513" y="4161028"/>
                    </a:cubicBezTo>
                    <a:cubicBezTo>
                      <a:pt x="190373" y="4153408"/>
                      <a:pt x="213233" y="4161028"/>
                      <a:pt x="220853" y="4183888"/>
                    </a:cubicBezTo>
                    <a:cubicBezTo>
                      <a:pt x="220853" y="4206748"/>
                      <a:pt x="213233" y="4229608"/>
                      <a:pt x="190373" y="4229608"/>
                    </a:cubicBezTo>
                    <a:cubicBezTo>
                      <a:pt x="190373" y="4237228"/>
                      <a:pt x="182753" y="4237228"/>
                      <a:pt x="182753" y="4237228"/>
                    </a:cubicBezTo>
                    <a:cubicBezTo>
                      <a:pt x="167513" y="4237228"/>
                      <a:pt x="152273" y="4221988"/>
                      <a:pt x="144653" y="4206748"/>
                    </a:cubicBezTo>
                    <a:close/>
                    <a:moveTo>
                      <a:pt x="6298819" y="4221988"/>
                    </a:moveTo>
                    <a:cubicBezTo>
                      <a:pt x="6275959" y="4221988"/>
                      <a:pt x="6268339" y="4199128"/>
                      <a:pt x="6268339" y="4176268"/>
                    </a:cubicBezTo>
                    <a:cubicBezTo>
                      <a:pt x="6275959" y="4161028"/>
                      <a:pt x="6298819" y="4145788"/>
                      <a:pt x="6321679" y="4153408"/>
                    </a:cubicBezTo>
                    <a:cubicBezTo>
                      <a:pt x="6336919" y="4161028"/>
                      <a:pt x="6352159" y="4176268"/>
                      <a:pt x="6344539" y="4199128"/>
                    </a:cubicBezTo>
                    <a:cubicBezTo>
                      <a:pt x="6336919" y="4214368"/>
                      <a:pt x="6321679" y="4229608"/>
                      <a:pt x="6306439" y="4229608"/>
                    </a:cubicBezTo>
                    <a:cubicBezTo>
                      <a:pt x="6306439" y="4229608"/>
                      <a:pt x="6298819" y="4229608"/>
                      <a:pt x="6298819" y="4221988"/>
                    </a:cubicBezTo>
                    <a:close/>
                    <a:moveTo>
                      <a:pt x="91440" y="4000881"/>
                    </a:moveTo>
                    <a:cubicBezTo>
                      <a:pt x="83820" y="3978021"/>
                      <a:pt x="99060" y="3955161"/>
                      <a:pt x="114300" y="3955161"/>
                    </a:cubicBezTo>
                    <a:cubicBezTo>
                      <a:pt x="137160" y="3947541"/>
                      <a:pt x="160020" y="3962781"/>
                      <a:pt x="160020" y="3978021"/>
                    </a:cubicBezTo>
                    <a:cubicBezTo>
                      <a:pt x="167640" y="4000881"/>
                      <a:pt x="152400" y="4023741"/>
                      <a:pt x="137160" y="4023741"/>
                    </a:cubicBezTo>
                    <a:cubicBezTo>
                      <a:pt x="129540" y="4023741"/>
                      <a:pt x="129540" y="4023741"/>
                      <a:pt x="121920" y="4023741"/>
                    </a:cubicBezTo>
                    <a:cubicBezTo>
                      <a:pt x="106680" y="4023741"/>
                      <a:pt x="91440" y="4016121"/>
                      <a:pt x="91440" y="4000881"/>
                    </a:cubicBezTo>
                    <a:close/>
                    <a:moveTo>
                      <a:pt x="6352286" y="4016121"/>
                    </a:moveTo>
                    <a:cubicBezTo>
                      <a:pt x="6337046" y="4016121"/>
                      <a:pt x="6321806" y="3993261"/>
                      <a:pt x="6329426" y="3970401"/>
                    </a:cubicBezTo>
                    <a:cubicBezTo>
                      <a:pt x="6329426" y="3955161"/>
                      <a:pt x="6352286" y="3939921"/>
                      <a:pt x="6375146" y="3947541"/>
                    </a:cubicBezTo>
                    <a:cubicBezTo>
                      <a:pt x="6390386" y="3947541"/>
                      <a:pt x="6405626" y="3970401"/>
                      <a:pt x="6398006" y="3993261"/>
                    </a:cubicBezTo>
                    <a:cubicBezTo>
                      <a:pt x="6398006" y="4008501"/>
                      <a:pt x="6382766" y="4023741"/>
                      <a:pt x="6367526" y="4023741"/>
                    </a:cubicBezTo>
                    <a:cubicBezTo>
                      <a:pt x="6359906" y="4023741"/>
                      <a:pt x="6359906" y="4016121"/>
                      <a:pt x="6352286" y="4016121"/>
                    </a:cubicBezTo>
                    <a:close/>
                    <a:moveTo>
                      <a:pt x="45720" y="3787521"/>
                    </a:moveTo>
                    <a:cubicBezTo>
                      <a:pt x="38100" y="3764661"/>
                      <a:pt x="53340" y="3741801"/>
                      <a:pt x="76200" y="3741801"/>
                    </a:cubicBezTo>
                    <a:cubicBezTo>
                      <a:pt x="99060" y="3741801"/>
                      <a:pt x="114300" y="3749421"/>
                      <a:pt x="121920" y="3772281"/>
                    </a:cubicBezTo>
                    <a:cubicBezTo>
                      <a:pt x="121920" y="3795141"/>
                      <a:pt x="106680" y="3810381"/>
                      <a:pt x="91440" y="3818001"/>
                    </a:cubicBezTo>
                    <a:cubicBezTo>
                      <a:pt x="83820" y="3818001"/>
                      <a:pt x="83820" y="3818001"/>
                      <a:pt x="83820" y="3818001"/>
                    </a:cubicBezTo>
                    <a:cubicBezTo>
                      <a:pt x="60960" y="3818001"/>
                      <a:pt x="45720" y="3802761"/>
                      <a:pt x="45720" y="3787521"/>
                    </a:cubicBezTo>
                    <a:close/>
                    <a:moveTo>
                      <a:pt x="6398006" y="3810381"/>
                    </a:moveTo>
                    <a:cubicBezTo>
                      <a:pt x="6382766" y="3802761"/>
                      <a:pt x="6367526" y="3787521"/>
                      <a:pt x="6367526" y="3764661"/>
                    </a:cubicBezTo>
                    <a:cubicBezTo>
                      <a:pt x="6375146" y="3741801"/>
                      <a:pt x="6390386" y="3734181"/>
                      <a:pt x="6413246" y="3734181"/>
                    </a:cubicBezTo>
                    <a:cubicBezTo>
                      <a:pt x="6436106" y="3734181"/>
                      <a:pt x="6443726" y="3757041"/>
                      <a:pt x="6443726" y="3779901"/>
                    </a:cubicBezTo>
                    <a:cubicBezTo>
                      <a:pt x="6443726" y="3795141"/>
                      <a:pt x="6428486" y="3810381"/>
                      <a:pt x="6405626" y="3810381"/>
                    </a:cubicBezTo>
                    <a:cubicBezTo>
                      <a:pt x="6405626" y="3810381"/>
                      <a:pt x="6405626" y="3810381"/>
                      <a:pt x="6398006" y="3810381"/>
                    </a:cubicBezTo>
                    <a:close/>
                    <a:moveTo>
                      <a:pt x="15240" y="3574161"/>
                    </a:moveTo>
                    <a:cubicBezTo>
                      <a:pt x="15240" y="3551301"/>
                      <a:pt x="30480" y="3528441"/>
                      <a:pt x="53340" y="3528441"/>
                    </a:cubicBezTo>
                    <a:cubicBezTo>
                      <a:pt x="68580" y="3528441"/>
                      <a:pt x="91440" y="3543681"/>
                      <a:pt x="91440" y="3566541"/>
                    </a:cubicBezTo>
                    <a:cubicBezTo>
                      <a:pt x="91440" y="3581781"/>
                      <a:pt x="76200" y="3604641"/>
                      <a:pt x="60960" y="3604641"/>
                    </a:cubicBezTo>
                    <a:cubicBezTo>
                      <a:pt x="53340" y="3604641"/>
                      <a:pt x="53340" y="3604641"/>
                      <a:pt x="53340" y="3604641"/>
                    </a:cubicBezTo>
                    <a:cubicBezTo>
                      <a:pt x="38100" y="3604641"/>
                      <a:pt x="15240" y="3589401"/>
                      <a:pt x="15240" y="3574161"/>
                    </a:cubicBezTo>
                    <a:close/>
                    <a:moveTo>
                      <a:pt x="6428486" y="3597021"/>
                    </a:moveTo>
                    <a:cubicBezTo>
                      <a:pt x="6413246" y="3597021"/>
                      <a:pt x="6398006" y="3574161"/>
                      <a:pt x="6398006" y="3558921"/>
                    </a:cubicBezTo>
                    <a:cubicBezTo>
                      <a:pt x="6398006" y="3536061"/>
                      <a:pt x="6420866" y="3520821"/>
                      <a:pt x="6436106" y="3520821"/>
                    </a:cubicBezTo>
                    <a:cubicBezTo>
                      <a:pt x="6458966" y="3520821"/>
                      <a:pt x="6474206" y="3543681"/>
                      <a:pt x="6474206" y="3566541"/>
                    </a:cubicBezTo>
                    <a:cubicBezTo>
                      <a:pt x="6474206" y="3581781"/>
                      <a:pt x="6451346" y="3597021"/>
                      <a:pt x="6436106" y="3597021"/>
                    </a:cubicBezTo>
                    <a:cubicBezTo>
                      <a:pt x="6436106" y="3597021"/>
                      <a:pt x="6428486" y="3597021"/>
                      <a:pt x="6428486" y="3597021"/>
                    </a:cubicBezTo>
                    <a:close/>
                    <a:moveTo>
                      <a:pt x="0" y="3353181"/>
                    </a:moveTo>
                    <a:cubicBezTo>
                      <a:pt x="0" y="3330321"/>
                      <a:pt x="15240" y="3315081"/>
                      <a:pt x="38100" y="3315081"/>
                    </a:cubicBezTo>
                    <a:cubicBezTo>
                      <a:pt x="60960" y="3315081"/>
                      <a:pt x="76200" y="3330321"/>
                      <a:pt x="76200" y="3353181"/>
                    </a:cubicBezTo>
                    <a:cubicBezTo>
                      <a:pt x="76200" y="3376041"/>
                      <a:pt x="60960" y="3391281"/>
                      <a:pt x="38100" y="3391281"/>
                    </a:cubicBezTo>
                    <a:cubicBezTo>
                      <a:pt x="15240" y="3391281"/>
                      <a:pt x="0" y="3376041"/>
                      <a:pt x="0" y="3353181"/>
                    </a:cubicBezTo>
                    <a:close/>
                    <a:moveTo>
                      <a:pt x="6443599" y="3383661"/>
                    </a:moveTo>
                    <a:cubicBezTo>
                      <a:pt x="6428359" y="3383661"/>
                      <a:pt x="6413119" y="3368421"/>
                      <a:pt x="6413119" y="3345561"/>
                    </a:cubicBezTo>
                    <a:cubicBezTo>
                      <a:pt x="6413119" y="3322701"/>
                      <a:pt x="6428359" y="3307461"/>
                      <a:pt x="6451219" y="3307461"/>
                    </a:cubicBezTo>
                    <a:cubicBezTo>
                      <a:pt x="6474079" y="3307461"/>
                      <a:pt x="6489319" y="3322701"/>
                      <a:pt x="6489319" y="3345561"/>
                    </a:cubicBezTo>
                    <a:cubicBezTo>
                      <a:pt x="6489319" y="3368421"/>
                      <a:pt x="6466459" y="3383661"/>
                      <a:pt x="6451219" y="3383661"/>
                    </a:cubicBezTo>
                    <a:cubicBezTo>
                      <a:pt x="6451219" y="3383661"/>
                      <a:pt x="6443599" y="3383661"/>
                      <a:pt x="6443599" y="3383661"/>
                    </a:cubicBezTo>
                    <a:close/>
                    <a:moveTo>
                      <a:pt x="38100" y="3177921"/>
                    </a:moveTo>
                    <a:cubicBezTo>
                      <a:pt x="15240" y="3177921"/>
                      <a:pt x="0" y="3155061"/>
                      <a:pt x="0" y="3139821"/>
                    </a:cubicBezTo>
                    <a:cubicBezTo>
                      <a:pt x="0" y="3116961"/>
                      <a:pt x="22860" y="3101721"/>
                      <a:pt x="38100" y="3101721"/>
                    </a:cubicBezTo>
                    <a:cubicBezTo>
                      <a:pt x="60960" y="3101721"/>
                      <a:pt x="76200" y="3116961"/>
                      <a:pt x="76200" y="3139821"/>
                    </a:cubicBezTo>
                    <a:cubicBezTo>
                      <a:pt x="76200" y="3162681"/>
                      <a:pt x="60960" y="3177921"/>
                      <a:pt x="38100" y="3177921"/>
                    </a:cubicBezTo>
                    <a:close/>
                    <a:moveTo>
                      <a:pt x="6413246" y="3132201"/>
                    </a:moveTo>
                    <a:cubicBezTo>
                      <a:pt x="6405626" y="3109341"/>
                      <a:pt x="6428486" y="3094101"/>
                      <a:pt x="6443726" y="3094101"/>
                    </a:cubicBezTo>
                    <a:cubicBezTo>
                      <a:pt x="6466586" y="3094101"/>
                      <a:pt x="6481826" y="3109341"/>
                      <a:pt x="6489446" y="3132201"/>
                    </a:cubicBezTo>
                    <a:cubicBezTo>
                      <a:pt x="6489446" y="3147441"/>
                      <a:pt x="6466586" y="3170301"/>
                      <a:pt x="6451346" y="3170301"/>
                    </a:cubicBezTo>
                    <a:cubicBezTo>
                      <a:pt x="6428486" y="3170301"/>
                      <a:pt x="6413246" y="3155061"/>
                      <a:pt x="6413246" y="3132201"/>
                    </a:cubicBezTo>
                    <a:close/>
                    <a:moveTo>
                      <a:pt x="53340" y="2964561"/>
                    </a:moveTo>
                    <a:cubicBezTo>
                      <a:pt x="30480" y="2964561"/>
                      <a:pt x="15240" y="2941701"/>
                      <a:pt x="15240" y="2918841"/>
                    </a:cubicBezTo>
                    <a:cubicBezTo>
                      <a:pt x="15240" y="2903601"/>
                      <a:pt x="38100" y="2888361"/>
                      <a:pt x="53340" y="2888361"/>
                    </a:cubicBezTo>
                    <a:cubicBezTo>
                      <a:pt x="76200" y="2888361"/>
                      <a:pt x="91440" y="2911221"/>
                      <a:pt x="91440" y="2926461"/>
                    </a:cubicBezTo>
                    <a:cubicBezTo>
                      <a:pt x="91440" y="2949321"/>
                      <a:pt x="76200" y="2964561"/>
                      <a:pt x="53340" y="2964561"/>
                    </a:cubicBezTo>
                    <a:close/>
                    <a:moveTo>
                      <a:pt x="6398006" y="2918841"/>
                    </a:moveTo>
                    <a:cubicBezTo>
                      <a:pt x="6390386" y="2903601"/>
                      <a:pt x="6405626" y="2880741"/>
                      <a:pt x="6428486" y="2880741"/>
                    </a:cubicBezTo>
                    <a:cubicBezTo>
                      <a:pt x="6451346" y="2880741"/>
                      <a:pt x="6466586" y="2895981"/>
                      <a:pt x="6474206" y="2911221"/>
                    </a:cubicBezTo>
                    <a:cubicBezTo>
                      <a:pt x="6474206" y="2934081"/>
                      <a:pt x="6458966" y="2956941"/>
                      <a:pt x="6436106" y="2956941"/>
                    </a:cubicBezTo>
                    <a:cubicBezTo>
                      <a:pt x="6413246" y="2956941"/>
                      <a:pt x="6398006" y="2941701"/>
                      <a:pt x="6398006" y="2918841"/>
                    </a:cubicBezTo>
                    <a:close/>
                    <a:moveTo>
                      <a:pt x="76200" y="2751074"/>
                    </a:moveTo>
                    <a:cubicBezTo>
                      <a:pt x="53340" y="2743454"/>
                      <a:pt x="38100" y="2728214"/>
                      <a:pt x="45720" y="2705354"/>
                    </a:cubicBezTo>
                    <a:cubicBezTo>
                      <a:pt x="45720" y="2682494"/>
                      <a:pt x="68580" y="2674874"/>
                      <a:pt x="91440" y="2674874"/>
                    </a:cubicBezTo>
                    <a:cubicBezTo>
                      <a:pt x="106680" y="2674874"/>
                      <a:pt x="121920" y="2697734"/>
                      <a:pt x="121920" y="2720594"/>
                    </a:cubicBezTo>
                    <a:cubicBezTo>
                      <a:pt x="114300" y="2735834"/>
                      <a:pt x="99060" y="2751074"/>
                      <a:pt x="83820" y="2751074"/>
                    </a:cubicBezTo>
                    <a:cubicBezTo>
                      <a:pt x="76200" y="2751074"/>
                      <a:pt x="76200" y="2751074"/>
                      <a:pt x="76200" y="2751074"/>
                    </a:cubicBezTo>
                    <a:close/>
                    <a:moveTo>
                      <a:pt x="6367526" y="2712974"/>
                    </a:moveTo>
                    <a:cubicBezTo>
                      <a:pt x="6359906" y="2690114"/>
                      <a:pt x="6375146" y="2674874"/>
                      <a:pt x="6398006" y="2667254"/>
                    </a:cubicBezTo>
                    <a:cubicBezTo>
                      <a:pt x="6420866" y="2667254"/>
                      <a:pt x="6436106" y="2674874"/>
                      <a:pt x="6443726" y="2697734"/>
                    </a:cubicBezTo>
                    <a:cubicBezTo>
                      <a:pt x="6443726" y="2720594"/>
                      <a:pt x="6428486" y="2735834"/>
                      <a:pt x="6413246" y="2743454"/>
                    </a:cubicBezTo>
                    <a:cubicBezTo>
                      <a:pt x="6405626" y="2743454"/>
                      <a:pt x="6405626" y="2743454"/>
                      <a:pt x="6405626" y="2743454"/>
                    </a:cubicBezTo>
                    <a:cubicBezTo>
                      <a:pt x="6382766" y="2743454"/>
                      <a:pt x="6367526" y="2728214"/>
                      <a:pt x="6367526" y="2712974"/>
                    </a:cubicBezTo>
                    <a:close/>
                    <a:moveTo>
                      <a:pt x="114300" y="2537714"/>
                    </a:moveTo>
                    <a:cubicBezTo>
                      <a:pt x="91440" y="2537714"/>
                      <a:pt x="83820" y="2514854"/>
                      <a:pt x="83820" y="2491994"/>
                    </a:cubicBezTo>
                    <a:cubicBezTo>
                      <a:pt x="91440" y="2476754"/>
                      <a:pt x="114300" y="2461514"/>
                      <a:pt x="129540" y="2469134"/>
                    </a:cubicBezTo>
                    <a:cubicBezTo>
                      <a:pt x="152400" y="2469134"/>
                      <a:pt x="167640" y="2491994"/>
                      <a:pt x="160020" y="2514854"/>
                    </a:cubicBezTo>
                    <a:cubicBezTo>
                      <a:pt x="160020" y="2530094"/>
                      <a:pt x="144780" y="2537714"/>
                      <a:pt x="121920" y="2537714"/>
                    </a:cubicBezTo>
                    <a:cubicBezTo>
                      <a:pt x="121920" y="2537714"/>
                      <a:pt x="121920" y="2537714"/>
                      <a:pt x="114300" y="2537714"/>
                    </a:cubicBezTo>
                    <a:close/>
                    <a:moveTo>
                      <a:pt x="6321806" y="2507234"/>
                    </a:moveTo>
                    <a:cubicBezTo>
                      <a:pt x="6321806" y="2484374"/>
                      <a:pt x="6329426" y="2461514"/>
                      <a:pt x="6352286" y="2461514"/>
                    </a:cubicBezTo>
                    <a:cubicBezTo>
                      <a:pt x="6375146" y="2453894"/>
                      <a:pt x="6390386" y="2469134"/>
                      <a:pt x="6398006" y="2484374"/>
                    </a:cubicBezTo>
                    <a:cubicBezTo>
                      <a:pt x="6405626" y="2507234"/>
                      <a:pt x="6390386" y="2530094"/>
                      <a:pt x="6367526" y="2530094"/>
                    </a:cubicBezTo>
                    <a:cubicBezTo>
                      <a:pt x="6367526" y="2530094"/>
                      <a:pt x="6367526" y="2530094"/>
                      <a:pt x="6359906" y="2530094"/>
                    </a:cubicBezTo>
                    <a:cubicBezTo>
                      <a:pt x="6344666" y="2530094"/>
                      <a:pt x="6329426" y="2522474"/>
                      <a:pt x="6321806" y="2507234"/>
                    </a:cubicBezTo>
                    <a:close/>
                    <a:moveTo>
                      <a:pt x="167513" y="2331974"/>
                    </a:moveTo>
                    <a:cubicBezTo>
                      <a:pt x="152273" y="2324354"/>
                      <a:pt x="137033" y="2301494"/>
                      <a:pt x="144653" y="2286254"/>
                    </a:cubicBezTo>
                    <a:cubicBezTo>
                      <a:pt x="152273" y="2263394"/>
                      <a:pt x="175133" y="2255774"/>
                      <a:pt x="190373" y="2263394"/>
                    </a:cubicBezTo>
                    <a:cubicBezTo>
                      <a:pt x="213233" y="2263394"/>
                      <a:pt x="220853" y="2286254"/>
                      <a:pt x="213233" y="2309114"/>
                    </a:cubicBezTo>
                    <a:cubicBezTo>
                      <a:pt x="213233" y="2324354"/>
                      <a:pt x="197993" y="2331974"/>
                      <a:pt x="182753" y="2331974"/>
                    </a:cubicBezTo>
                    <a:cubicBezTo>
                      <a:pt x="175133" y="2331974"/>
                      <a:pt x="175133" y="2331974"/>
                      <a:pt x="167513" y="2331974"/>
                    </a:cubicBezTo>
                    <a:close/>
                    <a:moveTo>
                      <a:pt x="6268466" y="2301494"/>
                    </a:moveTo>
                    <a:cubicBezTo>
                      <a:pt x="6260846" y="2278634"/>
                      <a:pt x="6276086" y="2255774"/>
                      <a:pt x="6291326" y="2255774"/>
                    </a:cubicBezTo>
                    <a:cubicBezTo>
                      <a:pt x="6314186" y="2248154"/>
                      <a:pt x="6337046" y="2255774"/>
                      <a:pt x="6344666" y="2278634"/>
                    </a:cubicBezTo>
                    <a:cubicBezTo>
                      <a:pt x="6344666" y="2293874"/>
                      <a:pt x="6337046" y="2316734"/>
                      <a:pt x="6314186" y="2324354"/>
                    </a:cubicBezTo>
                    <a:cubicBezTo>
                      <a:pt x="6314186" y="2324354"/>
                      <a:pt x="6306566" y="2324354"/>
                      <a:pt x="6306566" y="2324354"/>
                    </a:cubicBezTo>
                    <a:cubicBezTo>
                      <a:pt x="6291326" y="2324354"/>
                      <a:pt x="6276086" y="2316734"/>
                      <a:pt x="6268466" y="2301494"/>
                    </a:cubicBezTo>
                    <a:close/>
                    <a:moveTo>
                      <a:pt x="236093" y="2126234"/>
                    </a:moveTo>
                    <a:cubicBezTo>
                      <a:pt x="220853" y="2118614"/>
                      <a:pt x="205613" y="2095754"/>
                      <a:pt x="213233" y="2080514"/>
                    </a:cubicBezTo>
                    <a:cubicBezTo>
                      <a:pt x="220853" y="2057654"/>
                      <a:pt x="243713" y="2050034"/>
                      <a:pt x="266573" y="2057654"/>
                    </a:cubicBezTo>
                    <a:cubicBezTo>
                      <a:pt x="281813" y="2065274"/>
                      <a:pt x="297053" y="2088134"/>
                      <a:pt x="289433" y="2103374"/>
                    </a:cubicBezTo>
                    <a:cubicBezTo>
                      <a:pt x="281813" y="2118614"/>
                      <a:pt x="266573" y="2133854"/>
                      <a:pt x="251333" y="2133854"/>
                    </a:cubicBezTo>
                    <a:cubicBezTo>
                      <a:pt x="243713" y="2133854"/>
                      <a:pt x="243713" y="2133854"/>
                      <a:pt x="236093" y="2126234"/>
                    </a:cubicBezTo>
                    <a:close/>
                    <a:moveTo>
                      <a:pt x="6199886" y="2103374"/>
                    </a:moveTo>
                    <a:cubicBezTo>
                      <a:pt x="6192266" y="2080514"/>
                      <a:pt x="6199886" y="2057654"/>
                      <a:pt x="6222746" y="2050034"/>
                    </a:cubicBezTo>
                    <a:cubicBezTo>
                      <a:pt x="6237986" y="2042414"/>
                      <a:pt x="6260846" y="2050034"/>
                      <a:pt x="6268466" y="2072894"/>
                    </a:cubicBezTo>
                    <a:cubicBezTo>
                      <a:pt x="6276086" y="2095754"/>
                      <a:pt x="6268466" y="2110994"/>
                      <a:pt x="6245606" y="2118614"/>
                    </a:cubicBezTo>
                    <a:cubicBezTo>
                      <a:pt x="6245606" y="2126234"/>
                      <a:pt x="6237986" y="2126234"/>
                      <a:pt x="6230366" y="2126234"/>
                    </a:cubicBezTo>
                    <a:cubicBezTo>
                      <a:pt x="6215126" y="2126234"/>
                      <a:pt x="6207506" y="2118614"/>
                      <a:pt x="6199886" y="2103374"/>
                    </a:cubicBezTo>
                    <a:close/>
                    <a:moveTo>
                      <a:pt x="319913" y="1928114"/>
                    </a:moveTo>
                    <a:cubicBezTo>
                      <a:pt x="297053" y="1920494"/>
                      <a:pt x="289433" y="1897634"/>
                      <a:pt x="297053" y="1882394"/>
                    </a:cubicBezTo>
                    <a:cubicBezTo>
                      <a:pt x="312293" y="1859534"/>
                      <a:pt x="335153" y="1851914"/>
                      <a:pt x="350393" y="1859534"/>
                    </a:cubicBezTo>
                    <a:cubicBezTo>
                      <a:pt x="373253" y="1867154"/>
                      <a:pt x="380873" y="1890014"/>
                      <a:pt x="365633" y="1912874"/>
                    </a:cubicBezTo>
                    <a:cubicBezTo>
                      <a:pt x="365633" y="1928114"/>
                      <a:pt x="350393" y="1935734"/>
                      <a:pt x="335153" y="1935734"/>
                    </a:cubicBezTo>
                    <a:cubicBezTo>
                      <a:pt x="327533" y="1935734"/>
                      <a:pt x="327533" y="1935734"/>
                      <a:pt x="319913" y="1928114"/>
                    </a:cubicBezTo>
                    <a:close/>
                    <a:moveTo>
                      <a:pt x="6116193" y="1905254"/>
                    </a:moveTo>
                    <a:cubicBezTo>
                      <a:pt x="6108573" y="1890014"/>
                      <a:pt x="6116193" y="1867154"/>
                      <a:pt x="6131433" y="1851914"/>
                    </a:cubicBezTo>
                    <a:cubicBezTo>
                      <a:pt x="6154293" y="1844294"/>
                      <a:pt x="6177153" y="1851914"/>
                      <a:pt x="6184773" y="1874774"/>
                    </a:cubicBezTo>
                    <a:cubicBezTo>
                      <a:pt x="6192393" y="1890014"/>
                      <a:pt x="6184773" y="1912874"/>
                      <a:pt x="6169533" y="1928114"/>
                    </a:cubicBezTo>
                    <a:cubicBezTo>
                      <a:pt x="6161913" y="1928114"/>
                      <a:pt x="6154293" y="1928114"/>
                      <a:pt x="6146673" y="1928114"/>
                    </a:cubicBezTo>
                    <a:cubicBezTo>
                      <a:pt x="6139053" y="1928114"/>
                      <a:pt x="6123813" y="1920494"/>
                      <a:pt x="6116193" y="1905254"/>
                    </a:cubicBezTo>
                    <a:close/>
                    <a:moveTo>
                      <a:pt x="411353" y="1737614"/>
                    </a:moveTo>
                    <a:cubicBezTo>
                      <a:pt x="396113" y="1729994"/>
                      <a:pt x="388493" y="1707134"/>
                      <a:pt x="396113" y="1684274"/>
                    </a:cubicBezTo>
                    <a:cubicBezTo>
                      <a:pt x="411353" y="1669034"/>
                      <a:pt x="434213" y="1661414"/>
                      <a:pt x="449453" y="1669034"/>
                    </a:cubicBezTo>
                    <a:cubicBezTo>
                      <a:pt x="464693" y="1684274"/>
                      <a:pt x="472313" y="1707134"/>
                      <a:pt x="464693" y="1722374"/>
                    </a:cubicBezTo>
                    <a:cubicBezTo>
                      <a:pt x="457073" y="1737614"/>
                      <a:pt x="441833" y="1745234"/>
                      <a:pt x="434213" y="1745234"/>
                    </a:cubicBezTo>
                    <a:cubicBezTo>
                      <a:pt x="426593" y="1745234"/>
                      <a:pt x="418973" y="1737614"/>
                      <a:pt x="411353" y="1737614"/>
                    </a:cubicBezTo>
                    <a:close/>
                    <a:moveTo>
                      <a:pt x="6017133" y="1714754"/>
                    </a:moveTo>
                    <a:cubicBezTo>
                      <a:pt x="6009513" y="1699514"/>
                      <a:pt x="6017133" y="1676654"/>
                      <a:pt x="6032373" y="1669034"/>
                    </a:cubicBezTo>
                    <a:cubicBezTo>
                      <a:pt x="6055233" y="1653794"/>
                      <a:pt x="6078093" y="1661414"/>
                      <a:pt x="6085713" y="1684274"/>
                    </a:cubicBezTo>
                    <a:cubicBezTo>
                      <a:pt x="6093333" y="1699514"/>
                      <a:pt x="6093333" y="1722374"/>
                      <a:pt x="6070473" y="1729994"/>
                    </a:cubicBezTo>
                    <a:cubicBezTo>
                      <a:pt x="6062853" y="1737614"/>
                      <a:pt x="6062853" y="1737614"/>
                      <a:pt x="6055233" y="1737614"/>
                    </a:cubicBezTo>
                    <a:cubicBezTo>
                      <a:pt x="6039993" y="1737614"/>
                      <a:pt x="6024753" y="1729994"/>
                      <a:pt x="6017133" y="1714754"/>
                    </a:cubicBezTo>
                    <a:close/>
                    <a:moveTo>
                      <a:pt x="517906" y="1554607"/>
                    </a:moveTo>
                    <a:cubicBezTo>
                      <a:pt x="502666" y="1539367"/>
                      <a:pt x="495046" y="1516507"/>
                      <a:pt x="510286" y="1501267"/>
                    </a:cubicBezTo>
                    <a:cubicBezTo>
                      <a:pt x="517906" y="1478407"/>
                      <a:pt x="540766" y="1478407"/>
                      <a:pt x="563626" y="1486027"/>
                    </a:cubicBezTo>
                    <a:cubicBezTo>
                      <a:pt x="578866" y="1501267"/>
                      <a:pt x="586486" y="1524127"/>
                      <a:pt x="571246" y="1539367"/>
                    </a:cubicBezTo>
                    <a:cubicBezTo>
                      <a:pt x="563626" y="1554607"/>
                      <a:pt x="556006" y="1554607"/>
                      <a:pt x="540766" y="1554607"/>
                    </a:cubicBezTo>
                    <a:cubicBezTo>
                      <a:pt x="533146" y="1554607"/>
                      <a:pt x="525526" y="1554607"/>
                      <a:pt x="517906" y="1554607"/>
                    </a:cubicBezTo>
                    <a:close/>
                    <a:moveTo>
                      <a:pt x="5910453" y="1539367"/>
                    </a:moveTo>
                    <a:cubicBezTo>
                      <a:pt x="5902833" y="1516507"/>
                      <a:pt x="5902833" y="1493647"/>
                      <a:pt x="5925693" y="1486027"/>
                    </a:cubicBezTo>
                    <a:cubicBezTo>
                      <a:pt x="5940933" y="1470787"/>
                      <a:pt x="5963793" y="1478407"/>
                      <a:pt x="5979033" y="1493647"/>
                    </a:cubicBezTo>
                    <a:cubicBezTo>
                      <a:pt x="5986653" y="1508887"/>
                      <a:pt x="5979033" y="1539367"/>
                      <a:pt x="5963793" y="1546987"/>
                    </a:cubicBezTo>
                    <a:cubicBezTo>
                      <a:pt x="5956173" y="1554607"/>
                      <a:pt x="5948553" y="1554607"/>
                      <a:pt x="5940933" y="1554607"/>
                    </a:cubicBezTo>
                    <a:cubicBezTo>
                      <a:pt x="5933313" y="1554607"/>
                      <a:pt x="5918073" y="1546987"/>
                      <a:pt x="5910453" y="1539367"/>
                    </a:cubicBezTo>
                    <a:close/>
                    <a:moveTo>
                      <a:pt x="639826" y="1371727"/>
                    </a:moveTo>
                    <a:cubicBezTo>
                      <a:pt x="624586" y="1364107"/>
                      <a:pt x="616966" y="1341247"/>
                      <a:pt x="632206" y="1318387"/>
                    </a:cubicBezTo>
                    <a:cubicBezTo>
                      <a:pt x="647446" y="1303147"/>
                      <a:pt x="670306" y="1303147"/>
                      <a:pt x="685546" y="1310767"/>
                    </a:cubicBezTo>
                    <a:cubicBezTo>
                      <a:pt x="700786" y="1326007"/>
                      <a:pt x="708406" y="1348867"/>
                      <a:pt x="693166" y="1364107"/>
                    </a:cubicBezTo>
                    <a:cubicBezTo>
                      <a:pt x="685546" y="1379347"/>
                      <a:pt x="677926" y="1379347"/>
                      <a:pt x="662686" y="1379347"/>
                    </a:cubicBezTo>
                    <a:cubicBezTo>
                      <a:pt x="655066" y="1379347"/>
                      <a:pt x="647446" y="1379347"/>
                      <a:pt x="639826" y="1371727"/>
                    </a:cubicBezTo>
                    <a:close/>
                    <a:moveTo>
                      <a:pt x="5788660" y="1364107"/>
                    </a:moveTo>
                    <a:cubicBezTo>
                      <a:pt x="5781040" y="1341247"/>
                      <a:pt x="5781040" y="1318387"/>
                      <a:pt x="5796280" y="1310767"/>
                    </a:cubicBezTo>
                    <a:cubicBezTo>
                      <a:pt x="5819140" y="1295527"/>
                      <a:pt x="5842000" y="1303147"/>
                      <a:pt x="5849620" y="1318387"/>
                    </a:cubicBezTo>
                    <a:cubicBezTo>
                      <a:pt x="5864860" y="1333627"/>
                      <a:pt x="5864860" y="1356487"/>
                      <a:pt x="5842000" y="1371727"/>
                    </a:cubicBezTo>
                    <a:cubicBezTo>
                      <a:pt x="5834380" y="1371727"/>
                      <a:pt x="5826760" y="1379347"/>
                      <a:pt x="5819140" y="1379347"/>
                    </a:cubicBezTo>
                    <a:cubicBezTo>
                      <a:pt x="5811520" y="1379347"/>
                      <a:pt x="5796280" y="1371727"/>
                      <a:pt x="5788660" y="1364107"/>
                    </a:cubicBezTo>
                    <a:close/>
                    <a:moveTo>
                      <a:pt x="769239" y="1204087"/>
                    </a:moveTo>
                    <a:cubicBezTo>
                      <a:pt x="753999" y="1188847"/>
                      <a:pt x="753999" y="1165987"/>
                      <a:pt x="769239" y="1150747"/>
                    </a:cubicBezTo>
                    <a:cubicBezTo>
                      <a:pt x="776859" y="1135507"/>
                      <a:pt x="807339" y="1135507"/>
                      <a:pt x="822579" y="1143127"/>
                    </a:cubicBezTo>
                    <a:cubicBezTo>
                      <a:pt x="837819" y="1158367"/>
                      <a:pt x="837819" y="1181227"/>
                      <a:pt x="822579" y="1196467"/>
                    </a:cubicBezTo>
                    <a:cubicBezTo>
                      <a:pt x="814959" y="1211707"/>
                      <a:pt x="807339" y="1211707"/>
                      <a:pt x="792099" y="1211707"/>
                    </a:cubicBezTo>
                    <a:cubicBezTo>
                      <a:pt x="784479" y="1211707"/>
                      <a:pt x="776859" y="1211707"/>
                      <a:pt x="769239" y="1204087"/>
                    </a:cubicBezTo>
                    <a:close/>
                    <a:moveTo>
                      <a:pt x="5659120" y="1196467"/>
                    </a:moveTo>
                    <a:cubicBezTo>
                      <a:pt x="5643880" y="1181227"/>
                      <a:pt x="5651500" y="1158367"/>
                      <a:pt x="5666740" y="1143127"/>
                    </a:cubicBezTo>
                    <a:cubicBezTo>
                      <a:pt x="5681980" y="1127887"/>
                      <a:pt x="5704840" y="1127887"/>
                      <a:pt x="5720080" y="1143127"/>
                    </a:cubicBezTo>
                    <a:cubicBezTo>
                      <a:pt x="5727700" y="1165987"/>
                      <a:pt x="5727700" y="1188847"/>
                      <a:pt x="5712460" y="1196467"/>
                    </a:cubicBezTo>
                    <a:cubicBezTo>
                      <a:pt x="5704840" y="1204087"/>
                      <a:pt x="5697220" y="1211707"/>
                      <a:pt x="5689600" y="1211707"/>
                    </a:cubicBezTo>
                    <a:cubicBezTo>
                      <a:pt x="5674360" y="1211707"/>
                      <a:pt x="5666740" y="1204087"/>
                      <a:pt x="5659120" y="1196467"/>
                    </a:cubicBezTo>
                    <a:close/>
                    <a:moveTo>
                      <a:pt x="914019" y="1044067"/>
                    </a:moveTo>
                    <a:cubicBezTo>
                      <a:pt x="898779" y="1028827"/>
                      <a:pt x="898779" y="1005967"/>
                      <a:pt x="914019" y="990727"/>
                    </a:cubicBezTo>
                    <a:cubicBezTo>
                      <a:pt x="929259" y="975487"/>
                      <a:pt x="952119" y="975487"/>
                      <a:pt x="967359" y="990727"/>
                    </a:cubicBezTo>
                    <a:cubicBezTo>
                      <a:pt x="982599" y="1005967"/>
                      <a:pt x="982599" y="1028827"/>
                      <a:pt x="967359" y="1044067"/>
                    </a:cubicBezTo>
                    <a:cubicBezTo>
                      <a:pt x="959739" y="1051687"/>
                      <a:pt x="952119" y="1051687"/>
                      <a:pt x="936879" y="1051687"/>
                    </a:cubicBezTo>
                    <a:cubicBezTo>
                      <a:pt x="929259" y="1051687"/>
                      <a:pt x="921639" y="1051687"/>
                      <a:pt x="914019" y="1044067"/>
                    </a:cubicBezTo>
                    <a:close/>
                    <a:moveTo>
                      <a:pt x="5514467" y="1036447"/>
                    </a:moveTo>
                    <a:cubicBezTo>
                      <a:pt x="5499227" y="1021207"/>
                      <a:pt x="5506847" y="998347"/>
                      <a:pt x="5514467" y="983107"/>
                    </a:cubicBezTo>
                    <a:cubicBezTo>
                      <a:pt x="5529707" y="967867"/>
                      <a:pt x="5560187" y="967867"/>
                      <a:pt x="5575427" y="983107"/>
                    </a:cubicBezTo>
                    <a:cubicBezTo>
                      <a:pt x="5583047" y="998347"/>
                      <a:pt x="5583047" y="1028827"/>
                      <a:pt x="5567807" y="1036447"/>
                    </a:cubicBezTo>
                    <a:cubicBezTo>
                      <a:pt x="5560187" y="1044067"/>
                      <a:pt x="5552567" y="1051687"/>
                      <a:pt x="5544947" y="1051687"/>
                    </a:cubicBezTo>
                    <a:cubicBezTo>
                      <a:pt x="5537327" y="1051687"/>
                      <a:pt x="5522087" y="1044067"/>
                      <a:pt x="5514467" y="1036447"/>
                    </a:cubicBezTo>
                    <a:close/>
                    <a:moveTo>
                      <a:pt x="1066292" y="891667"/>
                    </a:moveTo>
                    <a:cubicBezTo>
                      <a:pt x="1051052" y="876427"/>
                      <a:pt x="1051052" y="853567"/>
                      <a:pt x="1066292" y="838327"/>
                    </a:cubicBezTo>
                    <a:cubicBezTo>
                      <a:pt x="1081532" y="823087"/>
                      <a:pt x="1104392" y="823087"/>
                      <a:pt x="1119632" y="838327"/>
                    </a:cubicBezTo>
                    <a:cubicBezTo>
                      <a:pt x="1134872" y="853567"/>
                      <a:pt x="1134872" y="884047"/>
                      <a:pt x="1119632" y="899287"/>
                    </a:cubicBezTo>
                    <a:cubicBezTo>
                      <a:pt x="1112012" y="899287"/>
                      <a:pt x="1104392" y="906907"/>
                      <a:pt x="1089152" y="906907"/>
                    </a:cubicBezTo>
                    <a:cubicBezTo>
                      <a:pt x="1081532" y="906907"/>
                      <a:pt x="1073912" y="899287"/>
                      <a:pt x="1066292" y="891667"/>
                    </a:cubicBezTo>
                    <a:close/>
                    <a:moveTo>
                      <a:pt x="5362067" y="891667"/>
                    </a:moveTo>
                    <a:cubicBezTo>
                      <a:pt x="5346827" y="876427"/>
                      <a:pt x="5346827" y="853567"/>
                      <a:pt x="5362067" y="838327"/>
                    </a:cubicBezTo>
                    <a:cubicBezTo>
                      <a:pt x="5377307" y="823087"/>
                      <a:pt x="5400167" y="823087"/>
                      <a:pt x="5415407" y="838327"/>
                    </a:cubicBezTo>
                    <a:cubicBezTo>
                      <a:pt x="5430647" y="845947"/>
                      <a:pt x="5430647" y="876427"/>
                      <a:pt x="5415407" y="891667"/>
                    </a:cubicBezTo>
                    <a:cubicBezTo>
                      <a:pt x="5407787" y="899287"/>
                      <a:pt x="5400167" y="899287"/>
                      <a:pt x="5392547" y="899287"/>
                    </a:cubicBezTo>
                    <a:cubicBezTo>
                      <a:pt x="5384927" y="899287"/>
                      <a:pt x="5369687" y="899287"/>
                      <a:pt x="5362067" y="891667"/>
                    </a:cubicBezTo>
                    <a:close/>
                    <a:moveTo>
                      <a:pt x="1226312" y="754507"/>
                    </a:moveTo>
                    <a:cubicBezTo>
                      <a:pt x="1211072" y="739267"/>
                      <a:pt x="1218692" y="708787"/>
                      <a:pt x="1233932" y="701167"/>
                    </a:cubicBezTo>
                    <a:cubicBezTo>
                      <a:pt x="1249172" y="685927"/>
                      <a:pt x="1272032" y="685927"/>
                      <a:pt x="1287272" y="708787"/>
                    </a:cubicBezTo>
                    <a:cubicBezTo>
                      <a:pt x="1302512" y="724027"/>
                      <a:pt x="1294892" y="746887"/>
                      <a:pt x="1279652" y="762127"/>
                    </a:cubicBezTo>
                    <a:cubicBezTo>
                      <a:pt x="1272032" y="762127"/>
                      <a:pt x="1264412" y="769747"/>
                      <a:pt x="1256792" y="769747"/>
                    </a:cubicBezTo>
                    <a:cubicBezTo>
                      <a:pt x="1241552" y="769747"/>
                      <a:pt x="1233932" y="762127"/>
                      <a:pt x="1226312" y="754507"/>
                    </a:cubicBezTo>
                    <a:close/>
                    <a:moveTo>
                      <a:pt x="5202174" y="754507"/>
                    </a:moveTo>
                    <a:cubicBezTo>
                      <a:pt x="5186934" y="739267"/>
                      <a:pt x="5186934" y="716407"/>
                      <a:pt x="5194554" y="701167"/>
                    </a:cubicBezTo>
                    <a:cubicBezTo>
                      <a:pt x="5209794" y="685927"/>
                      <a:pt x="5232654" y="685927"/>
                      <a:pt x="5247894" y="693547"/>
                    </a:cubicBezTo>
                    <a:cubicBezTo>
                      <a:pt x="5270754" y="708787"/>
                      <a:pt x="5270754" y="731647"/>
                      <a:pt x="5255514" y="746887"/>
                    </a:cubicBezTo>
                    <a:cubicBezTo>
                      <a:pt x="5247894" y="762127"/>
                      <a:pt x="5240274" y="762127"/>
                      <a:pt x="5225034" y="762127"/>
                    </a:cubicBezTo>
                    <a:cubicBezTo>
                      <a:pt x="5217414" y="762127"/>
                      <a:pt x="5209794" y="762127"/>
                      <a:pt x="5202174" y="754507"/>
                    </a:cubicBezTo>
                    <a:close/>
                    <a:moveTo>
                      <a:pt x="1393825" y="624967"/>
                    </a:moveTo>
                    <a:cubicBezTo>
                      <a:pt x="1386205" y="602107"/>
                      <a:pt x="1386205" y="579247"/>
                      <a:pt x="1409065" y="571627"/>
                    </a:cubicBezTo>
                    <a:cubicBezTo>
                      <a:pt x="1424305" y="556387"/>
                      <a:pt x="1447165" y="564007"/>
                      <a:pt x="1462405" y="579247"/>
                    </a:cubicBezTo>
                    <a:cubicBezTo>
                      <a:pt x="1470025" y="594487"/>
                      <a:pt x="1470025" y="617347"/>
                      <a:pt x="1447165" y="632587"/>
                    </a:cubicBezTo>
                    <a:cubicBezTo>
                      <a:pt x="1439545" y="640207"/>
                      <a:pt x="1439545" y="640207"/>
                      <a:pt x="1431925" y="640207"/>
                    </a:cubicBezTo>
                    <a:cubicBezTo>
                      <a:pt x="1416685" y="640207"/>
                      <a:pt x="1401445" y="632587"/>
                      <a:pt x="1393825" y="624967"/>
                    </a:cubicBezTo>
                    <a:close/>
                    <a:moveTo>
                      <a:pt x="5034534" y="632587"/>
                    </a:moveTo>
                    <a:cubicBezTo>
                      <a:pt x="5011674" y="617347"/>
                      <a:pt x="5011674" y="594487"/>
                      <a:pt x="5019294" y="579247"/>
                    </a:cubicBezTo>
                    <a:cubicBezTo>
                      <a:pt x="5034534" y="556387"/>
                      <a:pt x="5057394" y="556387"/>
                      <a:pt x="5072634" y="564007"/>
                    </a:cubicBezTo>
                    <a:cubicBezTo>
                      <a:pt x="5095494" y="579247"/>
                      <a:pt x="5095494" y="602107"/>
                      <a:pt x="5087874" y="617347"/>
                    </a:cubicBezTo>
                    <a:cubicBezTo>
                      <a:pt x="5080254" y="632587"/>
                      <a:pt x="5065014" y="632587"/>
                      <a:pt x="5057394" y="632587"/>
                    </a:cubicBezTo>
                    <a:cubicBezTo>
                      <a:pt x="5049774" y="632587"/>
                      <a:pt x="5042154" y="632587"/>
                      <a:pt x="5034534" y="632587"/>
                    </a:cubicBezTo>
                    <a:close/>
                    <a:moveTo>
                      <a:pt x="1576578" y="502920"/>
                    </a:moveTo>
                    <a:cubicBezTo>
                      <a:pt x="1561338" y="487680"/>
                      <a:pt x="1568958" y="464820"/>
                      <a:pt x="1591818" y="449580"/>
                    </a:cubicBezTo>
                    <a:cubicBezTo>
                      <a:pt x="1607058" y="441960"/>
                      <a:pt x="1629918" y="449580"/>
                      <a:pt x="1637538" y="464820"/>
                    </a:cubicBezTo>
                    <a:cubicBezTo>
                      <a:pt x="1652778" y="487680"/>
                      <a:pt x="1645158" y="510540"/>
                      <a:pt x="1629918" y="518160"/>
                    </a:cubicBezTo>
                    <a:cubicBezTo>
                      <a:pt x="1622298" y="525780"/>
                      <a:pt x="1614678" y="525780"/>
                      <a:pt x="1607058" y="525780"/>
                    </a:cubicBezTo>
                    <a:cubicBezTo>
                      <a:pt x="1591818" y="525780"/>
                      <a:pt x="1584198" y="518160"/>
                      <a:pt x="1576578" y="502920"/>
                    </a:cubicBezTo>
                    <a:close/>
                    <a:moveTo>
                      <a:pt x="4851781" y="518160"/>
                    </a:moveTo>
                    <a:cubicBezTo>
                      <a:pt x="4836541" y="502920"/>
                      <a:pt x="4828921" y="480060"/>
                      <a:pt x="4844161" y="464820"/>
                    </a:cubicBezTo>
                    <a:cubicBezTo>
                      <a:pt x="4851781" y="441960"/>
                      <a:pt x="4874641" y="441960"/>
                      <a:pt x="4889881" y="449580"/>
                    </a:cubicBezTo>
                    <a:cubicBezTo>
                      <a:pt x="4912741" y="457200"/>
                      <a:pt x="4920361" y="487680"/>
                      <a:pt x="4905121" y="502920"/>
                    </a:cubicBezTo>
                    <a:cubicBezTo>
                      <a:pt x="4897501" y="510540"/>
                      <a:pt x="4889881" y="518160"/>
                      <a:pt x="4874641" y="518160"/>
                    </a:cubicBezTo>
                    <a:cubicBezTo>
                      <a:pt x="4867021" y="518160"/>
                      <a:pt x="4859401" y="518160"/>
                      <a:pt x="4851781" y="518160"/>
                    </a:cubicBezTo>
                    <a:close/>
                    <a:moveTo>
                      <a:pt x="1759458" y="396240"/>
                    </a:moveTo>
                    <a:cubicBezTo>
                      <a:pt x="1751838" y="381000"/>
                      <a:pt x="1759458" y="358140"/>
                      <a:pt x="1782318" y="350520"/>
                    </a:cubicBezTo>
                    <a:cubicBezTo>
                      <a:pt x="1797558" y="335280"/>
                      <a:pt x="1820418" y="342900"/>
                      <a:pt x="1828038" y="365760"/>
                    </a:cubicBezTo>
                    <a:cubicBezTo>
                      <a:pt x="1835658" y="381000"/>
                      <a:pt x="1835658" y="403860"/>
                      <a:pt x="1812798" y="419100"/>
                    </a:cubicBezTo>
                    <a:cubicBezTo>
                      <a:pt x="1805178" y="419100"/>
                      <a:pt x="1805178" y="419100"/>
                      <a:pt x="1797558" y="419100"/>
                    </a:cubicBezTo>
                    <a:cubicBezTo>
                      <a:pt x="1782318" y="419100"/>
                      <a:pt x="1767078" y="411480"/>
                      <a:pt x="1759458" y="396240"/>
                    </a:cubicBezTo>
                    <a:close/>
                    <a:moveTo>
                      <a:pt x="4669028" y="411480"/>
                    </a:moveTo>
                    <a:cubicBezTo>
                      <a:pt x="4646168" y="403860"/>
                      <a:pt x="4646168" y="381000"/>
                      <a:pt x="4653788" y="365760"/>
                    </a:cubicBezTo>
                    <a:cubicBezTo>
                      <a:pt x="4661408" y="342900"/>
                      <a:pt x="4684268" y="335280"/>
                      <a:pt x="4699508" y="342900"/>
                    </a:cubicBezTo>
                    <a:cubicBezTo>
                      <a:pt x="4722368" y="358140"/>
                      <a:pt x="4729988" y="381000"/>
                      <a:pt x="4722368" y="396240"/>
                    </a:cubicBezTo>
                    <a:cubicBezTo>
                      <a:pt x="4714748" y="411480"/>
                      <a:pt x="4699508" y="419100"/>
                      <a:pt x="4684268" y="419100"/>
                    </a:cubicBezTo>
                    <a:cubicBezTo>
                      <a:pt x="4676648" y="419100"/>
                      <a:pt x="4676648" y="419100"/>
                      <a:pt x="4669028" y="411480"/>
                    </a:cubicBezTo>
                    <a:close/>
                    <a:moveTo>
                      <a:pt x="1957451" y="304800"/>
                    </a:moveTo>
                    <a:cubicBezTo>
                      <a:pt x="1949831" y="289560"/>
                      <a:pt x="1957451" y="266700"/>
                      <a:pt x="1972691" y="259080"/>
                    </a:cubicBezTo>
                    <a:cubicBezTo>
                      <a:pt x="1995551" y="251460"/>
                      <a:pt x="2018411" y="259080"/>
                      <a:pt x="2026031" y="274320"/>
                    </a:cubicBezTo>
                    <a:cubicBezTo>
                      <a:pt x="2033651" y="297180"/>
                      <a:pt x="2026031" y="320040"/>
                      <a:pt x="2003171" y="327660"/>
                    </a:cubicBezTo>
                    <a:cubicBezTo>
                      <a:pt x="2003171" y="327660"/>
                      <a:pt x="1995551" y="327660"/>
                      <a:pt x="1987931" y="327660"/>
                    </a:cubicBezTo>
                    <a:cubicBezTo>
                      <a:pt x="1972691" y="327660"/>
                      <a:pt x="1957451" y="320040"/>
                      <a:pt x="1957451" y="304800"/>
                    </a:cubicBezTo>
                    <a:close/>
                    <a:moveTo>
                      <a:pt x="4478528" y="327660"/>
                    </a:moveTo>
                    <a:cubicBezTo>
                      <a:pt x="4455668" y="312420"/>
                      <a:pt x="4448048" y="297180"/>
                      <a:pt x="4455668" y="274320"/>
                    </a:cubicBezTo>
                    <a:cubicBezTo>
                      <a:pt x="4463288" y="251460"/>
                      <a:pt x="4486148" y="243840"/>
                      <a:pt x="4509008" y="251460"/>
                    </a:cubicBezTo>
                    <a:cubicBezTo>
                      <a:pt x="4524248" y="259080"/>
                      <a:pt x="4531868" y="281940"/>
                      <a:pt x="4524248" y="304800"/>
                    </a:cubicBezTo>
                    <a:cubicBezTo>
                      <a:pt x="4516628" y="320040"/>
                      <a:pt x="4509008" y="327660"/>
                      <a:pt x="4493768" y="327660"/>
                    </a:cubicBezTo>
                    <a:cubicBezTo>
                      <a:pt x="4486148" y="327660"/>
                      <a:pt x="4478528" y="327660"/>
                      <a:pt x="4478528" y="327660"/>
                    </a:cubicBezTo>
                    <a:close/>
                    <a:moveTo>
                      <a:pt x="2155444" y="228600"/>
                    </a:moveTo>
                    <a:cubicBezTo>
                      <a:pt x="2147824" y="205740"/>
                      <a:pt x="2155444" y="182880"/>
                      <a:pt x="2178304" y="175260"/>
                    </a:cubicBezTo>
                    <a:cubicBezTo>
                      <a:pt x="2193544" y="175260"/>
                      <a:pt x="2216404" y="182880"/>
                      <a:pt x="2224024" y="205740"/>
                    </a:cubicBezTo>
                    <a:cubicBezTo>
                      <a:pt x="2231644" y="220980"/>
                      <a:pt x="2224024" y="243840"/>
                      <a:pt x="2201164" y="251460"/>
                    </a:cubicBezTo>
                    <a:cubicBezTo>
                      <a:pt x="2201164" y="251460"/>
                      <a:pt x="2193544" y="251460"/>
                      <a:pt x="2185924" y="251460"/>
                    </a:cubicBezTo>
                    <a:cubicBezTo>
                      <a:pt x="2170684" y="251460"/>
                      <a:pt x="2155444" y="243840"/>
                      <a:pt x="2155444" y="228600"/>
                    </a:cubicBezTo>
                    <a:close/>
                    <a:moveTo>
                      <a:pt x="4280535" y="251460"/>
                    </a:moveTo>
                    <a:cubicBezTo>
                      <a:pt x="4257675" y="243840"/>
                      <a:pt x="4250055" y="220980"/>
                      <a:pt x="4257675" y="198120"/>
                    </a:cubicBezTo>
                    <a:cubicBezTo>
                      <a:pt x="4265295" y="182880"/>
                      <a:pt x="4280535" y="167640"/>
                      <a:pt x="4303395" y="175260"/>
                    </a:cubicBezTo>
                    <a:cubicBezTo>
                      <a:pt x="4326255" y="182880"/>
                      <a:pt x="4333875" y="205740"/>
                      <a:pt x="4326255" y="220980"/>
                    </a:cubicBezTo>
                    <a:cubicBezTo>
                      <a:pt x="4318635" y="243840"/>
                      <a:pt x="4303395" y="251460"/>
                      <a:pt x="4288155" y="251460"/>
                    </a:cubicBezTo>
                    <a:cubicBezTo>
                      <a:pt x="4288155" y="251460"/>
                      <a:pt x="4280535" y="251460"/>
                      <a:pt x="4280535" y="251460"/>
                    </a:cubicBezTo>
                    <a:close/>
                    <a:moveTo>
                      <a:pt x="2353564" y="160020"/>
                    </a:moveTo>
                    <a:cubicBezTo>
                      <a:pt x="2353564" y="137160"/>
                      <a:pt x="2361184" y="121920"/>
                      <a:pt x="2384044" y="114300"/>
                    </a:cubicBezTo>
                    <a:cubicBezTo>
                      <a:pt x="2406904" y="106680"/>
                      <a:pt x="2422144" y="121920"/>
                      <a:pt x="2429764" y="137160"/>
                    </a:cubicBezTo>
                    <a:cubicBezTo>
                      <a:pt x="2437384" y="160020"/>
                      <a:pt x="2422144" y="182880"/>
                      <a:pt x="2406904" y="190500"/>
                    </a:cubicBezTo>
                    <a:cubicBezTo>
                      <a:pt x="2399284" y="190500"/>
                      <a:pt x="2399284" y="190500"/>
                      <a:pt x="2391664" y="190500"/>
                    </a:cubicBezTo>
                    <a:cubicBezTo>
                      <a:pt x="2376424" y="190500"/>
                      <a:pt x="2361184" y="175260"/>
                      <a:pt x="2353564" y="160020"/>
                    </a:cubicBezTo>
                    <a:close/>
                    <a:moveTo>
                      <a:pt x="4074922" y="182880"/>
                    </a:moveTo>
                    <a:cubicBezTo>
                      <a:pt x="4059682" y="182880"/>
                      <a:pt x="4044442" y="160020"/>
                      <a:pt x="4052062" y="137160"/>
                    </a:cubicBezTo>
                    <a:cubicBezTo>
                      <a:pt x="4052062" y="121920"/>
                      <a:pt x="4074922" y="106680"/>
                      <a:pt x="4097782" y="114300"/>
                    </a:cubicBezTo>
                    <a:cubicBezTo>
                      <a:pt x="4120642" y="114300"/>
                      <a:pt x="4128262" y="137160"/>
                      <a:pt x="4120642" y="160020"/>
                    </a:cubicBezTo>
                    <a:cubicBezTo>
                      <a:pt x="4120642" y="175260"/>
                      <a:pt x="4105402" y="190500"/>
                      <a:pt x="4090162" y="190500"/>
                    </a:cubicBezTo>
                    <a:cubicBezTo>
                      <a:pt x="4082542" y="190500"/>
                      <a:pt x="4082542" y="182880"/>
                      <a:pt x="4074922" y="182880"/>
                    </a:cubicBezTo>
                    <a:close/>
                    <a:moveTo>
                      <a:pt x="2566797" y="106680"/>
                    </a:moveTo>
                    <a:cubicBezTo>
                      <a:pt x="2559177" y="91440"/>
                      <a:pt x="2574417" y="68580"/>
                      <a:pt x="2597277" y="60960"/>
                    </a:cubicBezTo>
                    <a:cubicBezTo>
                      <a:pt x="2612517" y="60960"/>
                      <a:pt x="2635377" y="76200"/>
                      <a:pt x="2635377" y="91440"/>
                    </a:cubicBezTo>
                    <a:cubicBezTo>
                      <a:pt x="2642997" y="114300"/>
                      <a:pt x="2627757" y="137160"/>
                      <a:pt x="2612517" y="137160"/>
                    </a:cubicBezTo>
                    <a:cubicBezTo>
                      <a:pt x="2604897" y="137160"/>
                      <a:pt x="2604897" y="137160"/>
                      <a:pt x="2604897" y="137160"/>
                    </a:cubicBezTo>
                    <a:cubicBezTo>
                      <a:pt x="2582037" y="137160"/>
                      <a:pt x="2566797" y="129540"/>
                      <a:pt x="2566797" y="106680"/>
                    </a:cubicBezTo>
                    <a:close/>
                    <a:moveTo>
                      <a:pt x="3869182" y="137160"/>
                    </a:moveTo>
                    <a:cubicBezTo>
                      <a:pt x="3846322" y="129540"/>
                      <a:pt x="3838702" y="114300"/>
                      <a:pt x="3838702" y="91440"/>
                    </a:cubicBezTo>
                    <a:cubicBezTo>
                      <a:pt x="3846322" y="68580"/>
                      <a:pt x="3861562" y="60960"/>
                      <a:pt x="3884422" y="60960"/>
                    </a:cubicBezTo>
                    <a:cubicBezTo>
                      <a:pt x="3907282" y="68580"/>
                      <a:pt x="3922522" y="83820"/>
                      <a:pt x="3914902" y="106680"/>
                    </a:cubicBezTo>
                    <a:cubicBezTo>
                      <a:pt x="3914902" y="121920"/>
                      <a:pt x="3899662" y="137160"/>
                      <a:pt x="3876802" y="137160"/>
                    </a:cubicBezTo>
                    <a:cubicBezTo>
                      <a:pt x="3876802" y="137160"/>
                      <a:pt x="3876802" y="137160"/>
                      <a:pt x="3869182" y="137160"/>
                    </a:cubicBezTo>
                    <a:close/>
                    <a:moveTo>
                      <a:pt x="2772410" y="68580"/>
                    </a:moveTo>
                    <a:cubicBezTo>
                      <a:pt x="2772410" y="45720"/>
                      <a:pt x="2787650" y="30480"/>
                      <a:pt x="2810510" y="30480"/>
                    </a:cubicBezTo>
                    <a:cubicBezTo>
                      <a:pt x="2825750" y="22860"/>
                      <a:pt x="2848610" y="38100"/>
                      <a:pt x="2848610" y="60960"/>
                    </a:cubicBezTo>
                    <a:cubicBezTo>
                      <a:pt x="2856230" y="83820"/>
                      <a:pt x="2840990" y="99060"/>
                      <a:pt x="2818130" y="106680"/>
                    </a:cubicBezTo>
                    <a:cubicBezTo>
                      <a:pt x="2818130" y="106680"/>
                      <a:pt x="2818130" y="106680"/>
                      <a:pt x="2810510" y="106680"/>
                    </a:cubicBezTo>
                    <a:cubicBezTo>
                      <a:pt x="2795270" y="106680"/>
                      <a:pt x="2780030" y="91440"/>
                      <a:pt x="2772410" y="68580"/>
                    </a:cubicBezTo>
                    <a:close/>
                    <a:moveTo>
                      <a:pt x="3663569" y="99060"/>
                    </a:moveTo>
                    <a:cubicBezTo>
                      <a:pt x="3640709" y="99060"/>
                      <a:pt x="3625469" y="83820"/>
                      <a:pt x="3633089" y="60960"/>
                    </a:cubicBezTo>
                    <a:cubicBezTo>
                      <a:pt x="3633089" y="38100"/>
                      <a:pt x="3648329" y="22860"/>
                      <a:pt x="3671189" y="22860"/>
                    </a:cubicBezTo>
                    <a:cubicBezTo>
                      <a:pt x="3694049" y="30480"/>
                      <a:pt x="3709289" y="45720"/>
                      <a:pt x="3701669" y="68580"/>
                    </a:cubicBezTo>
                    <a:cubicBezTo>
                      <a:pt x="3701669" y="91440"/>
                      <a:pt x="3686429" y="99060"/>
                      <a:pt x="3663569" y="99060"/>
                    </a:cubicBezTo>
                    <a:close/>
                    <a:moveTo>
                      <a:pt x="2985770" y="45720"/>
                    </a:moveTo>
                    <a:cubicBezTo>
                      <a:pt x="2985770" y="22860"/>
                      <a:pt x="3001010" y="7620"/>
                      <a:pt x="3023870" y="7620"/>
                    </a:cubicBezTo>
                    <a:cubicBezTo>
                      <a:pt x="3046730" y="7620"/>
                      <a:pt x="3061970" y="22860"/>
                      <a:pt x="3061970" y="38100"/>
                    </a:cubicBezTo>
                    <a:cubicBezTo>
                      <a:pt x="3061970" y="60960"/>
                      <a:pt x="3046730" y="83820"/>
                      <a:pt x="3031490" y="83820"/>
                    </a:cubicBezTo>
                    <a:cubicBezTo>
                      <a:pt x="3031490" y="83820"/>
                      <a:pt x="3023870" y="83820"/>
                      <a:pt x="3023870" y="83820"/>
                    </a:cubicBezTo>
                    <a:cubicBezTo>
                      <a:pt x="3008630" y="83820"/>
                      <a:pt x="2985770" y="68580"/>
                      <a:pt x="2985770" y="45720"/>
                    </a:cubicBezTo>
                    <a:close/>
                    <a:moveTo>
                      <a:pt x="3450336" y="83820"/>
                    </a:moveTo>
                    <a:cubicBezTo>
                      <a:pt x="3427476" y="76200"/>
                      <a:pt x="3412236" y="60960"/>
                      <a:pt x="3412236" y="38100"/>
                    </a:cubicBezTo>
                    <a:cubicBezTo>
                      <a:pt x="3419856" y="22860"/>
                      <a:pt x="3435096" y="0"/>
                      <a:pt x="3457956" y="7620"/>
                    </a:cubicBezTo>
                    <a:cubicBezTo>
                      <a:pt x="3480816" y="7620"/>
                      <a:pt x="3496056" y="22860"/>
                      <a:pt x="3488436" y="45720"/>
                    </a:cubicBezTo>
                    <a:cubicBezTo>
                      <a:pt x="3488436" y="68580"/>
                      <a:pt x="3473196" y="83820"/>
                      <a:pt x="3450336" y="83820"/>
                    </a:cubicBezTo>
                    <a:close/>
                    <a:moveTo>
                      <a:pt x="3199003" y="38100"/>
                    </a:moveTo>
                    <a:cubicBezTo>
                      <a:pt x="3199003" y="15240"/>
                      <a:pt x="3221863" y="0"/>
                      <a:pt x="3237103" y="0"/>
                    </a:cubicBezTo>
                    <a:cubicBezTo>
                      <a:pt x="3259963" y="0"/>
                      <a:pt x="3275203" y="15240"/>
                      <a:pt x="3275203" y="38100"/>
                    </a:cubicBezTo>
                    <a:cubicBezTo>
                      <a:pt x="3275203" y="60960"/>
                      <a:pt x="3259963" y="76200"/>
                      <a:pt x="3237103" y="76200"/>
                    </a:cubicBezTo>
                    <a:cubicBezTo>
                      <a:pt x="3221863" y="76200"/>
                      <a:pt x="3199003" y="60960"/>
                      <a:pt x="3199003" y="3810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22528" y="3456912"/>
              <a:ext cx="5256670" cy="8485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5054"/>
                </a:lnSpc>
                <a:spcBef>
                  <a:spcPct val="0"/>
                </a:spcBef>
              </a:pPr>
              <a:r>
                <a:rPr lang="en-US" sz="4212">
                  <a:solidFill>
                    <a:srgbClr val="FFFFFF"/>
                  </a:solidFill>
                  <a:latin typeface="Montserrat"/>
                </a:rPr>
                <a:t>Changes</a:t>
              </a:r>
            </a:p>
          </p:txBody>
        </p:sp>
        <p:grpSp>
          <p:nvGrpSpPr>
            <p:cNvPr id="15" name="Group 15"/>
            <p:cNvGrpSpPr/>
            <p:nvPr/>
          </p:nvGrpSpPr>
          <p:grpSpPr>
            <a:xfrm>
              <a:off x="4569109" y="664417"/>
              <a:ext cx="453214" cy="453214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600FE">
                      <a:alpha val="100000"/>
                    </a:srgbClr>
                  </a:gs>
                  <a:gs pos="25000">
                    <a:srgbClr val="C900FE">
                      <a:alpha val="100000"/>
                    </a:srgbClr>
                  </a:gs>
                  <a:gs pos="50000">
                    <a:srgbClr val="A136FF">
                      <a:alpha val="100000"/>
                    </a:srgbClr>
                  </a:gs>
                  <a:gs pos="75000">
                    <a:srgbClr val="5142F0">
                      <a:alpha val="100000"/>
                    </a:srgbClr>
                  </a:gs>
                  <a:gs pos="100000">
                    <a:srgbClr val="0033D9">
                      <a:alpha val="100000"/>
                    </a:srgb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38100" cap="sq">
                <a:solidFill>
                  <a:srgbClr val="FFFFFF"/>
                </a:solidFill>
                <a:prstDash val="solid"/>
                <a:miter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76200" y="28575"/>
                <a:ext cx="660400" cy="708025"/>
              </a:xfrm>
              <a:prstGeom prst="rect">
                <a:avLst/>
              </a:prstGeom>
            </p:spPr>
            <p:txBody>
              <a:bodyPr lIns="0" tIns="0" rIns="0" bIns="0" rtlCol="0" anchor="ctr"/>
              <a:lstStyle/>
              <a:p>
                <a:pPr algn="ctr">
                  <a:lnSpc>
                    <a:spcPts val="3639"/>
                  </a:lnSpc>
                </a:pPr>
                <a:endParaRPr/>
              </a:p>
            </p:txBody>
          </p:sp>
        </p:grpSp>
        <p:sp>
          <p:nvSpPr>
            <p:cNvPr id="18" name="Freeform 18"/>
            <p:cNvSpPr/>
            <p:nvPr/>
          </p:nvSpPr>
          <p:spPr>
            <a:xfrm>
              <a:off x="2030289" y="1117632"/>
              <a:ext cx="2048563" cy="2074972"/>
            </a:xfrm>
            <a:custGeom>
              <a:avLst/>
              <a:gdLst/>
              <a:ahLst/>
              <a:cxnLst/>
              <a:rect l="l" t="t" r="r" b="b"/>
              <a:pathLst>
                <a:path w="2048563" h="2074972">
                  <a:moveTo>
                    <a:pt x="0" y="0"/>
                  </a:moveTo>
                  <a:lnTo>
                    <a:pt x="2048563" y="0"/>
                  </a:lnTo>
                  <a:lnTo>
                    <a:pt x="2048563" y="2074972"/>
                  </a:lnTo>
                  <a:lnTo>
                    <a:pt x="0" y="207497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6944261" y="2475627"/>
            <a:ext cx="5312297" cy="880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549"/>
              </a:lnSpc>
              <a:spcBef>
                <a:spcPct val="0"/>
              </a:spcBef>
            </a:pPr>
            <a:r>
              <a:rPr lang="en-US" sz="2535" b="1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From basic CSS to Styled components 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458484" y="345767"/>
            <a:ext cx="13236138" cy="1187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9978"/>
              </a:lnSpc>
              <a:spcBef>
                <a:spcPct val="0"/>
              </a:spcBef>
            </a:pPr>
            <a:r>
              <a:rPr lang="en-US" sz="7127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changes were made?</a:t>
            </a:r>
          </a:p>
        </p:txBody>
      </p:sp>
      <p:grpSp>
        <p:nvGrpSpPr>
          <p:cNvPr id="21" name="Group 21"/>
          <p:cNvGrpSpPr/>
          <p:nvPr/>
        </p:nvGrpSpPr>
        <p:grpSpPr>
          <a:xfrm rot="4779031">
            <a:off x="4747576" y="6310239"/>
            <a:ext cx="1694926" cy="1732772"/>
            <a:chOff x="0" y="0"/>
            <a:chExt cx="2095920" cy="214272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2096008" cy="2142744"/>
            </a:xfrm>
            <a:custGeom>
              <a:avLst/>
              <a:gdLst/>
              <a:ahLst/>
              <a:cxnLst/>
              <a:rect l="l" t="t" r="r" b="b"/>
              <a:pathLst>
                <a:path w="2096008" h="2142744">
                  <a:moveTo>
                    <a:pt x="1051814" y="0"/>
                  </a:moveTo>
                  <a:cubicBezTo>
                    <a:pt x="472567" y="0"/>
                    <a:pt x="0" y="472821"/>
                    <a:pt x="0" y="1052322"/>
                  </a:cubicBezTo>
                  <a:cubicBezTo>
                    <a:pt x="0" y="1311529"/>
                    <a:pt x="99060" y="1548003"/>
                    <a:pt x="259080" y="1731010"/>
                  </a:cubicBezTo>
                  <a:cubicBezTo>
                    <a:pt x="198120" y="2142744"/>
                    <a:pt x="198120" y="2142744"/>
                    <a:pt x="198120" y="2142744"/>
                  </a:cubicBezTo>
                  <a:cubicBezTo>
                    <a:pt x="586867" y="1990217"/>
                    <a:pt x="586867" y="1990217"/>
                    <a:pt x="586867" y="1990217"/>
                  </a:cubicBezTo>
                  <a:cubicBezTo>
                    <a:pt x="724027" y="2058797"/>
                    <a:pt x="884047" y="2097024"/>
                    <a:pt x="1051814" y="2097024"/>
                  </a:cubicBezTo>
                  <a:cubicBezTo>
                    <a:pt x="1623441" y="2097024"/>
                    <a:pt x="2096008" y="1624203"/>
                    <a:pt x="2096008" y="1052322"/>
                  </a:cubicBezTo>
                  <a:cubicBezTo>
                    <a:pt x="2095881" y="472821"/>
                    <a:pt x="1623441" y="0"/>
                    <a:pt x="105181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5226832" y="6871568"/>
            <a:ext cx="736414" cy="5434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25"/>
              </a:lnSpc>
            </a:pPr>
            <a:r>
              <a:rPr lang="en-US" sz="3161">
                <a:solidFill>
                  <a:srgbClr val="FFFFFF"/>
                </a:solidFill>
                <a:latin typeface="Montserrat Bold"/>
              </a:rPr>
              <a:t>02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6572845" y="7376908"/>
            <a:ext cx="10658707" cy="26377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96865" lvl="1" indent="-198433">
              <a:lnSpc>
                <a:spcPts val="2573"/>
              </a:lnSpc>
              <a:buFont typeface="Arial"/>
              <a:buChar char="•"/>
            </a:pPr>
            <a:r>
              <a:rPr lang="en-US" sz="20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 altered the comprehensive configuration of the application by eliminating certain functionalities, thereby simplifying the interface to achieve a streamlined, clean, and fresh aesthetic. Eliminated user authentication, transforming it into a landing shop.</a:t>
            </a:r>
          </a:p>
          <a:p>
            <a:pPr>
              <a:lnSpc>
                <a:spcPts val="2573"/>
              </a:lnSpc>
            </a:pPr>
            <a:endParaRPr lang="en-US" sz="2000" dirty="0">
              <a:solidFill>
                <a:srgbClr val="10101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96865" lvl="1" indent="-198433">
              <a:lnSpc>
                <a:spcPts val="2573"/>
              </a:lnSpc>
              <a:buFont typeface="Arial"/>
              <a:buChar char="•"/>
            </a:pPr>
            <a:r>
              <a:rPr lang="en-US" sz="20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Why? : Due to challenges encountered in achieving optimal functionality, a decision was made to implement a streamlined shopping experience, adopting the Quick Stop Shop concept. The primary approach involves utilizing a database for storing product information while concurrently showcasing the proficiency of the MERN Stack.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6944261" y="6698528"/>
            <a:ext cx="5312297" cy="4106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549"/>
              </a:lnSpc>
              <a:spcBef>
                <a:spcPct val="0"/>
              </a:spcBef>
            </a:pPr>
            <a:r>
              <a:rPr lang="en-US" sz="2535" b="1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 setup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40958" y="1604404"/>
            <a:ext cx="14606084" cy="12464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276"/>
              </a:lnSpc>
              <a:spcBef>
                <a:spcPct val="0"/>
              </a:spcBef>
            </a:pPr>
            <a:r>
              <a:rPr lang="en-US" sz="734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does this Web App do?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848648" y="8482336"/>
            <a:ext cx="12759931" cy="9279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76206" lvl="1" indent="-288103" algn="l">
              <a:lnSpc>
                <a:spcPts val="3736"/>
              </a:lnSpc>
              <a:buFont typeface="Arial"/>
              <a:buChar char="•"/>
            </a:pPr>
            <a:r>
              <a:rPr lang="en-US" sz="25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Functioning as a demonstration illustrating the utilization of the MERN Stack in the development of a website.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0" y="-560760"/>
            <a:ext cx="18288000" cy="1874361"/>
            <a:chOff x="0" y="0"/>
            <a:chExt cx="9414331" cy="96488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414331" cy="964887"/>
            </a:xfrm>
            <a:custGeom>
              <a:avLst/>
              <a:gdLst/>
              <a:ahLst/>
              <a:cxnLst/>
              <a:rect l="l" t="t" r="r" b="b"/>
              <a:pathLst>
                <a:path w="9414331" h="964887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9414331" cy="100298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AutoShape 7"/>
          <p:cNvSpPr/>
          <p:nvPr/>
        </p:nvSpPr>
        <p:spPr>
          <a:xfrm>
            <a:off x="1009650" y="4639024"/>
            <a:ext cx="0" cy="3843312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1840958" y="3729226"/>
            <a:ext cx="3338618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11" lvl="1" indent="-313055" algn="l">
              <a:lnSpc>
                <a:spcPts val="4060"/>
              </a:lnSpc>
              <a:buFont typeface="Arial"/>
              <a:buChar char="•"/>
            </a:pPr>
            <a:r>
              <a:rPr lang="en-US" sz="29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it?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26877" y="4448702"/>
            <a:ext cx="12021531" cy="13323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7443" lvl="1" indent="-273721" algn="l">
              <a:lnSpc>
                <a:spcPts val="3549"/>
              </a:lnSpc>
              <a:buFont typeface="Arial"/>
              <a:buChar char="•"/>
            </a:pPr>
            <a:r>
              <a:rPr lang="en-US" sz="2535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application that functions as an online art emporium, providing a simpler and efficient platform for the quick purchase of a diverse selection of unique artworks curated specifically for art enthusiasts.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840958" y="6481548"/>
            <a:ext cx="4403865" cy="488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11" lvl="1" indent="-313055" algn="l">
              <a:lnSpc>
                <a:spcPts val="4060"/>
              </a:lnSpc>
              <a:buFont typeface="Arial"/>
              <a:buChar char="•"/>
            </a:pPr>
            <a:r>
              <a:rPr lang="en-US" sz="29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does it do?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3826877" y="7212299"/>
            <a:ext cx="12759931" cy="8585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0655" lvl="1" indent="-270328">
              <a:lnSpc>
                <a:spcPts val="3505"/>
              </a:lnSpc>
              <a:buFont typeface="Arial"/>
              <a:buChar char="•"/>
            </a:pPr>
            <a:r>
              <a:rPr lang="en-US" sz="2504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deliver a streamlined shopping encounter characterized by efficiency, incorporating key features such as a functional shopping cart and seamless checkout process.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98BD660-B316-E143-18A3-0F08D3163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668954"/>
            <a:ext cx="12848291" cy="9083742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>
            <a:off x="14552718" y="7620"/>
            <a:ext cx="3735282" cy="3245026"/>
          </a:xfrm>
          <a:custGeom>
            <a:avLst/>
            <a:gdLst/>
            <a:ahLst/>
            <a:cxnLst/>
            <a:rect l="l" t="t" r="r" b="b"/>
            <a:pathLst>
              <a:path w="3735282" h="3245026">
                <a:moveTo>
                  <a:pt x="0" y="0"/>
                </a:moveTo>
                <a:lnTo>
                  <a:pt x="3735282" y="0"/>
                </a:lnTo>
                <a:lnTo>
                  <a:pt x="3735282" y="3245026"/>
                </a:lnTo>
                <a:lnTo>
                  <a:pt x="0" y="324502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33037" y="451290"/>
            <a:ext cx="6912643" cy="2257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41"/>
              </a:lnSpc>
              <a:spcBef>
                <a:spcPct val="0"/>
              </a:spcBef>
            </a:pPr>
            <a:r>
              <a:rPr lang="en-US" sz="7368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Architecture Diagram</a:t>
            </a:r>
          </a:p>
        </p:txBody>
      </p:sp>
      <p:sp>
        <p:nvSpPr>
          <p:cNvPr id="3" name="Freeform 3"/>
          <p:cNvSpPr/>
          <p:nvPr/>
        </p:nvSpPr>
        <p:spPr>
          <a:xfrm>
            <a:off x="0" y="7044787"/>
            <a:ext cx="3732044" cy="3242213"/>
          </a:xfrm>
          <a:custGeom>
            <a:avLst/>
            <a:gdLst/>
            <a:ahLst/>
            <a:cxnLst/>
            <a:rect l="l" t="t" r="r" b="b"/>
            <a:pathLst>
              <a:path w="3732044" h="3242213">
                <a:moveTo>
                  <a:pt x="0" y="0"/>
                </a:moveTo>
                <a:lnTo>
                  <a:pt x="3732044" y="0"/>
                </a:lnTo>
                <a:lnTo>
                  <a:pt x="3732044" y="3242213"/>
                </a:lnTo>
                <a:lnTo>
                  <a:pt x="0" y="32422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600FE">
                <a:alpha val="100000"/>
              </a:srgbClr>
            </a:gs>
            <a:gs pos="25000">
              <a:srgbClr val="C900FE">
                <a:alpha val="100000"/>
              </a:srgbClr>
            </a:gs>
            <a:gs pos="50000">
              <a:srgbClr val="A136FF">
                <a:alpha val="100000"/>
              </a:srgbClr>
            </a:gs>
            <a:gs pos="75000">
              <a:srgbClr val="5142F0">
                <a:alpha val="100000"/>
              </a:srgbClr>
            </a:gs>
            <a:gs pos="100000">
              <a:srgbClr val="0033D9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2398" y="213385"/>
            <a:ext cx="17450946" cy="9390861"/>
            <a:chOff x="0" y="0"/>
            <a:chExt cx="4596134" cy="247331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596134" cy="2473313"/>
            </a:xfrm>
            <a:custGeom>
              <a:avLst/>
              <a:gdLst/>
              <a:ahLst/>
              <a:cxnLst/>
              <a:rect l="l" t="t" r="r" b="b"/>
              <a:pathLst>
                <a:path w="4596134" h="2473313">
                  <a:moveTo>
                    <a:pt x="10204" y="0"/>
                  </a:moveTo>
                  <a:lnTo>
                    <a:pt x="4585930" y="0"/>
                  </a:lnTo>
                  <a:cubicBezTo>
                    <a:pt x="4588636" y="0"/>
                    <a:pt x="4591232" y="1075"/>
                    <a:pt x="4593145" y="2989"/>
                  </a:cubicBezTo>
                  <a:cubicBezTo>
                    <a:pt x="4595059" y="4902"/>
                    <a:pt x="4596134" y="7498"/>
                    <a:pt x="4596134" y="10204"/>
                  </a:cubicBezTo>
                  <a:lnTo>
                    <a:pt x="4596134" y="2463110"/>
                  </a:lnTo>
                  <a:cubicBezTo>
                    <a:pt x="4596134" y="2465816"/>
                    <a:pt x="4595059" y="2468411"/>
                    <a:pt x="4593145" y="2470325"/>
                  </a:cubicBezTo>
                  <a:cubicBezTo>
                    <a:pt x="4591232" y="2472238"/>
                    <a:pt x="4588636" y="2473313"/>
                    <a:pt x="4585930" y="2473313"/>
                  </a:cubicBezTo>
                  <a:lnTo>
                    <a:pt x="10204" y="2473313"/>
                  </a:lnTo>
                  <a:cubicBezTo>
                    <a:pt x="7498" y="2473313"/>
                    <a:pt x="4902" y="2472238"/>
                    <a:pt x="2989" y="2470325"/>
                  </a:cubicBezTo>
                  <a:cubicBezTo>
                    <a:pt x="1075" y="2468411"/>
                    <a:pt x="0" y="2465816"/>
                    <a:pt x="0" y="2463110"/>
                  </a:cubicBezTo>
                  <a:lnTo>
                    <a:pt x="0" y="10204"/>
                  </a:lnTo>
                  <a:cubicBezTo>
                    <a:pt x="0" y="7498"/>
                    <a:pt x="1075" y="4902"/>
                    <a:pt x="2989" y="2989"/>
                  </a:cubicBezTo>
                  <a:cubicBezTo>
                    <a:pt x="4902" y="1075"/>
                    <a:pt x="7498" y="0"/>
                    <a:pt x="10204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4596134" cy="25209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3894483"/>
            <a:ext cx="3628085" cy="5175397"/>
            <a:chOff x="0" y="0"/>
            <a:chExt cx="1693662" cy="24159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693662" cy="2415978"/>
            </a:xfrm>
            <a:custGeom>
              <a:avLst/>
              <a:gdLst/>
              <a:ahLst/>
              <a:cxnLst/>
              <a:rect l="l" t="t" r="r" b="b"/>
              <a:pathLst>
                <a:path w="1693662" h="2415978">
                  <a:moveTo>
                    <a:pt x="49079" y="0"/>
                  </a:moveTo>
                  <a:lnTo>
                    <a:pt x="1644582" y="0"/>
                  </a:lnTo>
                  <a:cubicBezTo>
                    <a:pt x="1671688" y="0"/>
                    <a:pt x="1693662" y="21974"/>
                    <a:pt x="1693662" y="49079"/>
                  </a:cubicBezTo>
                  <a:lnTo>
                    <a:pt x="1693662" y="2366899"/>
                  </a:lnTo>
                  <a:cubicBezTo>
                    <a:pt x="1693662" y="2394004"/>
                    <a:pt x="1671688" y="2415978"/>
                    <a:pt x="1644582" y="2415978"/>
                  </a:cubicBezTo>
                  <a:lnTo>
                    <a:pt x="49079" y="2415978"/>
                  </a:lnTo>
                  <a:cubicBezTo>
                    <a:pt x="21974" y="2415978"/>
                    <a:pt x="0" y="2394004"/>
                    <a:pt x="0" y="2366899"/>
                  </a:cubicBezTo>
                  <a:lnTo>
                    <a:pt x="0" y="49079"/>
                  </a:lnTo>
                  <a:cubicBezTo>
                    <a:pt x="0" y="21974"/>
                    <a:pt x="21974" y="0"/>
                    <a:pt x="4907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47625"/>
              <a:ext cx="1693662" cy="246360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11305" y="4074774"/>
            <a:ext cx="3262874" cy="4761308"/>
            <a:chOff x="0" y="0"/>
            <a:chExt cx="1523174" cy="222267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23174" cy="2222673"/>
            </a:xfrm>
            <a:custGeom>
              <a:avLst/>
              <a:gdLst/>
              <a:ahLst/>
              <a:cxnLst/>
              <a:rect l="l" t="t" r="r" b="b"/>
              <a:pathLst>
                <a:path w="1523174" h="2222673">
                  <a:moveTo>
                    <a:pt x="54573" y="0"/>
                  </a:moveTo>
                  <a:lnTo>
                    <a:pt x="1468601" y="0"/>
                  </a:lnTo>
                  <a:cubicBezTo>
                    <a:pt x="1483075" y="0"/>
                    <a:pt x="1496956" y="5750"/>
                    <a:pt x="1507190" y="15984"/>
                  </a:cubicBezTo>
                  <a:cubicBezTo>
                    <a:pt x="1517425" y="26218"/>
                    <a:pt x="1523174" y="40099"/>
                    <a:pt x="1523174" y="54573"/>
                  </a:cubicBezTo>
                  <a:lnTo>
                    <a:pt x="1523174" y="2168100"/>
                  </a:lnTo>
                  <a:cubicBezTo>
                    <a:pt x="1523174" y="2182574"/>
                    <a:pt x="1517425" y="2196455"/>
                    <a:pt x="1507190" y="2206689"/>
                  </a:cubicBezTo>
                  <a:cubicBezTo>
                    <a:pt x="1496956" y="2216923"/>
                    <a:pt x="1483075" y="2222673"/>
                    <a:pt x="1468601" y="2222673"/>
                  </a:cubicBezTo>
                  <a:lnTo>
                    <a:pt x="54573" y="2222673"/>
                  </a:lnTo>
                  <a:cubicBezTo>
                    <a:pt x="24433" y="2222673"/>
                    <a:pt x="0" y="2198240"/>
                    <a:pt x="0" y="2168100"/>
                  </a:cubicBezTo>
                  <a:lnTo>
                    <a:pt x="0" y="54573"/>
                  </a:lnTo>
                  <a:cubicBezTo>
                    <a:pt x="0" y="40099"/>
                    <a:pt x="5750" y="26218"/>
                    <a:pt x="15984" y="15984"/>
                  </a:cubicBezTo>
                  <a:cubicBezTo>
                    <a:pt x="26218" y="5750"/>
                    <a:pt x="40099" y="0"/>
                    <a:pt x="5457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47625"/>
              <a:ext cx="1523174" cy="227029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891510" y="3131890"/>
            <a:ext cx="1902465" cy="1902465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4974962" y="3894483"/>
            <a:ext cx="3628085" cy="5175397"/>
            <a:chOff x="0" y="0"/>
            <a:chExt cx="1693662" cy="2415978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693662" cy="2415978"/>
            </a:xfrm>
            <a:custGeom>
              <a:avLst/>
              <a:gdLst/>
              <a:ahLst/>
              <a:cxnLst/>
              <a:rect l="l" t="t" r="r" b="b"/>
              <a:pathLst>
                <a:path w="1693662" h="2415978">
                  <a:moveTo>
                    <a:pt x="49079" y="0"/>
                  </a:moveTo>
                  <a:lnTo>
                    <a:pt x="1644582" y="0"/>
                  </a:lnTo>
                  <a:cubicBezTo>
                    <a:pt x="1671688" y="0"/>
                    <a:pt x="1693662" y="21974"/>
                    <a:pt x="1693662" y="49079"/>
                  </a:cubicBezTo>
                  <a:lnTo>
                    <a:pt x="1693662" y="2366899"/>
                  </a:lnTo>
                  <a:cubicBezTo>
                    <a:pt x="1693662" y="2394004"/>
                    <a:pt x="1671688" y="2415978"/>
                    <a:pt x="1644582" y="2415978"/>
                  </a:cubicBezTo>
                  <a:lnTo>
                    <a:pt x="49079" y="2415978"/>
                  </a:lnTo>
                  <a:cubicBezTo>
                    <a:pt x="21974" y="2415978"/>
                    <a:pt x="0" y="2394004"/>
                    <a:pt x="0" y="2366899"/>
                  </a:cubicBezTo>
                  <a:lnTo>
                    <a:pt x="0" y="49079"/>
                  </a:lnTo>
                  <a:cubicBezTo>
                    <a:pt x="0" y="21974"/>
                    <a:pt x="21974" y="0"/>
                    <a:pt x="4907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-47625"/>
              <a:ext cx="1693662" cy="246360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5157567" y="4074774"/>
            <a:ext cx="3262874" cy="4761308"/>
            <a:chOff x="0" y="0"/>
            <a:chExt cx="1523174" cy="222267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523174" cy="2222673"/>
            </a:xfrm>
            <a:custGeom>
              <a:avLst/>
              <a:gdLst/>
              <a:ahLst/>
              <a:cxnLst/>
              <a:rect l="l" t="t" r="r" b="b"/>
              <a:pathLst>
                <a:path w="1523174" h="2222673">
                  <a:moveTo>
                    <a:pt x="54573" y="0"/>
                  </a:moveTo>
                  <a:lnTo>
                    <a:pt x="1468601" y="0"/>
                  </a:lnTo>
                  <a:cubicBezTo>
                    <a:pt x="1483075" y="0"/>
                    <a:pt x="1496956" y="5750"/>
                    <a:pt x="1507190" y="15984"/>
                  </a:cubicBezTo>
                  <a:cubicBezTo>
                    <a:pt x="1517425" y="26218"/>
                    <a:pt x="1523174" y="40099"/>
                    <a:pt x="1523174" y="54573"/>
                  </a:cubicBezTo>
                  <a:lnTo>
                    <a:pt x="1523174" y="2168100"/>
                  </a:lnTo>
                  <a:cubicBezTo>
                    <a:pt x="1523174" y="2182574"/>
                    <a:pt x="1517425" y="2196455"/>
                    <a:pt x="1507190" y="2206689"/>
                  </a:cubicBezTo>
                  <a:cubicBezTo>
                    <a:pt x="1496956" y="2216923"/>
                    <a:pt x="1483075" y="2222673"/>
                    <a:pt x="1468601" y="2222673"/>
                  </a:cubicBezTo>
                  <a:lnTo>
                    <a:pt x="54573" y="2222673"/>
                  </a:lnTo>
                  <a:cubicBezTo>
                    <a:pt x="24433" y="2222673"/>
                    <a:pt x="0" y="2198240"/>
                    <a:pt x="0" y="2168100"/>
                  </a:cubicBezTo>
                  <a:lnTo>
                    <a:pt x="0" y="54573"/>
                  </a:lnTo>
                  <a:cubicBezTo>
                    <a:pt x="0" y="40099"/>
                    <a:pt x="5750" y="26218"/>
                    <a:pt x="15984" y="15984"/>
                  </a:cubicBezTo>
                  <a:cubicBezTo>
                    <a:pt x="26218" y="5750"/>
                    <a:pt x="40099" y="0"/>
                    <a:pt x="5457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47625"/>
              <a:ext cx="1523174" cy="227029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5837771" y="3131890"/>
            <a:ext cx="1902465" cy="1902465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9107871" y="3894483"/>
            <a:ext cx="3628085" cy="5175397"/>
            <a:chOff x="0" y="0"/>
            <a:chExt cx="1693662" cy="2415978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693662" cy="2415978"/>
            </a:xfrm>
            <a:custGeom>
              <a:avLst/>
              <a:gdLst/>
              <a:ahLst/>
              <a:cxnLst/>
              <a:rect l="l" t="t" r="r" b="b"/>
              <a:pathLst>
                <a:path w="1693662" h="2415978">
                  <a:moveTo>
                    <a:pt x="49079" y="0"/>
                  </a:moveTo>
                  <a:lnTo>
                    <a:pt x="1644582" y="0"/>
                  </a:lnTo>
                  <a:cubicBezTo>
                    <a:pt x="1671688" y="0"/>
                    <a:pt x="1693662" y="21974"/>
                    <a:pt x="1693662" y="49079"/>
                  </a:cubicBezTo>
                  <a:lnTo>
                    <a:pt x="1693662" y="2366899"/>
                  </a:lnTo>
                  <a:cubicBezTo>
                    <a:pt x="1693662" y="2394004"/>
                    <a:pt x="1671688" y="2415978"/>
                    <a:pt x="1644582" y="2415978"/>
                  </a:cubicBezTo>
                  <a:lnTo>
                    <a:pt x="49079" y="2415978"/>
                  </a:lnTo>
                  <a:cubicBezTo>
                    <a:pt x="21974" y="2415978"/>
                    <a:pt x="0" y="2394004"/>
                    <a:pt x="0" y="2366899"/>
                  </a:cubicBezTo>
                  <a:lnTo>
                    <a:pt x="0" y="49079"/>
                  </a:lnTo>
                  <a:cubicBezTo>
                    <a:pt x="0" y="21974"/>
                    <a:pt x="21974" y="0"/>
                    <a:pt x="4907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0" y="-47625"/>
              <a:ext cx="1693662" cy="246360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290476" y="4074774"/>
            <a:ext cx="3262874" cy="4761308"/>
            <a:chOff x="0" y="0"/>
            <a:chExt cx="1523174" cy="2222673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1523174" cy="2222673"/>
            </a:xfrm>
            <a:custGeom>
              <a:avLst/>
              <a:gdLst/>
              <a:ahLst/>
              <a:cxnLst/>
              <a:rect l="l" t="t" r="r" b="b"/>
              <a:pathLst>
                <a:path w="1523174" h="2222673">
                  <a:moveTo>
                    <a:pt x="54573" y="0"/>
                  </a:moveTo>
                  <a:lnTo>
                    <a:pt x="1468601" y="0"/>
                  </a:lnTo>
                  <a:cubicBezTo>
                    <a:pt x="1483075" y="0"/>
                    <a:pt x="1496956" y="5750"/>
                    <a:pt x="1507190" y="15984"/>
                  </a:cubicBezTo>
                  <a:cubicBezTo>
                    <a:pt x="1517425" y="26218"/>
                    <a:pt x="1523174" y="40099"/>
                    <a:pt x="1523174" y="54573"/>
                  </a:cubicBezTo>
                  <a:lnTo>
                    <a:pt x="1523174" y="2168100"/>
                  </a:lnTo>
                  <a:cubicBezTo>
                    <a:pt x="1523174" y="2182574"/>
                    <a:pt x="1517425" y="2196455"/>
                    <a:pt x="1507190" y="2206689"/>
                  </a:cubicBezTo>
                  <a:cubicBezTo>
                    <a:pt x="1496956" y="2216923"/>
                    <a:pt x="1483075" y="2222673"/>
                    <a:pt x="1468601" y="2222673"/>
                  </a:cubicBezTo>
                  <a:lnTo>
                    <a:pt x="54573" y="2222673"/>
                  </a:lnTo>
                  <a:cubicBezTo>
                    <a:pt x="24433" y="2222673"/>
                    <a:pt x="0" y="2198240"/>
                    <a:pt x="0" y="2168100"/>
                  </a:cubicBezTo>
                  <a:lnTo>
                    <a:pt x="0" y="54573"/>
                  </a:lnTo>
                  <a:cubicBezTo>
                    <a:pt x="0" y="40099"/>
                    <a:pt x="5750" y="26218"/>
                    <a:pt x="15984" y="15984"/>
                  </a:cubicBezTo>
                  <a:cubicBezTo>
                    <a:pt x="26218" y="5750"/>
                    <a:pt x="40099" y="0"/>
                    <a:pt x="5457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0" y="-47625"/>
              <a:ext cx="1523174" cy="227029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9970681" y="3131890"/>
            <a:ext cx="1902465" cy="1902465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3240781" y="3894483"/>
            <a:ext cx="3628085" cy="5175397"/>
            <a:chOff x="0" y="0"/>
            <a:chExt cx="1693662" cy="2415978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693662" cy="2415978"/>
            </a:xfrm>
            <a:custGeom>
              <a:avLst/>
              <a:gdLst/>
              <a:ahLst/>
              <a:cxnLst/>
              <a:rect l="l" t="t" r="r" b="b"/>
              <a:pathLst>
                <a:path w="1693662" h="2415978">
                  <a:moveTo>
                    <a:pt x="49079" y="0"/>
                  </a:moveTo>
                  <a:lnTo>
                    <a:pt x="1644582" y="0"/>
                  </a:lnTo>
                  <a:cubicBezTo>
                    <a:pt x="1671688" y="0"/>
                    <a:pt x="1693662" y="21974"/>
                    <a:pt x="1693662" y="49079"/>
                  </a:cubicBezTo>
                  <a:lnTo>
                    <a:pt x="1693662" y="2366899"/>
                  </a:lnTo>
                  <a:cubicBezTo>
                    <a:pt x="1693662" y="2394004"/>
                    <a:pt x="1671688" y="2415978"/>
                    <a:pt x="1644582" y="2415978"/>
                  </a:cubicBezTo>
                  <a:lnTo>
                    <a:pt x="49079" y="2415978"/>
                  </a:lnTo>
                  <a:cubicBezTo>
                    <a:pt x="21974" y="2415978"/>
                    <a:pt x="0" y="2394004"/>
                    <a:pt x="0" y="2366899"/>
                  </a:cubicBezTo>
                  <a:lnTo>
                    <a:pt x="0" y="49079"/>
                  </a:lnTo>
                  <a:cubicBezTo>
                    <a:pt x="0" y="21974"/>
                    <a:pt x="21974" y="0"/>
                    <a:pt x="49079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0" y="-47625"/>
              <a:ext cx="1693662" cy="2463603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3423386" y="4074774"/>
            <a:ext cx="3262874" cy="4761308"/>
            <a:chOff x="0" y="0"/>
            <a:chExt cx="1523174" cy="2222673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1523174" cy="2222673"/>
            </a:xfrm>
            <a:custGeom>
              <a:avLst/>
              <a:gdLst/>
              <a:ahLst/>
              <a:cxnLst/>
              <a:rect l="l" t="t" r="r" b="b"/>
              <a:pathLst>
                <a:path w="1523174" h="2222673">
                  <a:moveTo>
                    <a:pt x="54573" y="0"/>
                  </a:moveTo>
                  <a:lnTo>
                    <a:pt x="1468601" y="0"/>
                  </a:lnTo>
                  <a:cubicBezTo>
                    <a:pt x="1483075" y="0"/>
                    <a:pt x="1496956" y="5750"/>
                    <a:pt x="1507190" y="15984"/>
                  </a:cubicBezTo>
                  <a:cubicBezTo>
                    <a:pt x="1517425" y="26218"/>
                    <a:pt x="1523174" y="40099"/>
                    <a:pt x="1523174" y="54573"/>
                  </a:cubicBezTo>
                  <a:lnTo>
                    <a:pt x="1523174" y="2168100"/>
                  </a:lnTo>
                  <a:cubicBezTo>
                    <a:pt x="1523174" y="2182574"/>
                    <a:pt x="1517425" y="2196455"/>
                    <a:pt x="1507190" y="2206689"/>
                  </a:cubicBezTo>
                  <a:cubicBezTo>
                    <a:pt x="1496956" y="2216923"/>
                    <a:pt x="1483075" y="2222673"/>
                    <a:pt x="1468601" y="2222673"/>
                  </a:cubicBezTo>
                  <a:lnTo>
                    <a:pt x="54573" y="2222673"/>
                  </a:lnTo>
                  <a:cubicBezTo>
                    <a:pt x="24433" y="2222673"/>
                    <a:pt x="0" y="2198240"/>
                    <a:pt x="0" y="2168100"/>
                  </a:cubicBezTo>
                  <a:lnTo>
                    <a:pt x="0" y="54573"/>
                  </a:lnTo>
                  <a:cubicBezTo>
                    <a:pt x="0" y="40099"/>
                    <a:pt x="5750" y="26218"/>
                    <a:pt x="15984" y="15984"/>
                  </a:cubicBezTo>
                  <a:cubicBezTo>
                    <a:pt x="26218" y="5750"/>
                    <a:pt x="40099" y="0"/>
                    <a:pt x="54573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0" y="-47625"/>
              <a:ext cx="1523174" cy="2270298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14103591" y="3131890"/>
            <a:ext cx="1902465" cy="1902465"/>
            <a:chOff x="0" y="0"/>
            <a:chExt cx="812800" cy="812800"/>
          </a:xfrm>
        </p:grpSpPr>
        <p:sp>
          <p:nvSpPr>
            <p:cNvPr id="39" name="Freeform 3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 cap="sq">
              <a:noFill/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40" name="TextBox 40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algn="ctr">
                <a:lnSpc>
                  <a:spcPts val="3640"/>
                </a:lnSpc>
              </a:pPr>
              <a:endParaRPr/>
            </a:p>
          </p:txBody>
        </p:sp>
      </p:grpSp>
      <p:sp>
        <p:nvSpPr>
          <p:cNvPr id="41" name="Freeform 41"/>
          <p:cNvSpPr/>
          <p:nvPr/>
        </p:nvSpPr>
        <p:spPr>
          <a:xfrm>
            <a:off x="2255743" y="3516648"/>
            <a:ext cx="1166644" cy="1080604"/>
          </a:xfrm>
          <a:custGeom>
            <a:avLst/>
            <a:gdLst/>
            <a:ahLst/>
            <a:cxnLst/>
            <a:rect l="l" t="t" r="r" b="b"/>
            <a:pathLst>
              <a:path w="1166644" h="1080604">
                <a:moveTo>
                  <a:pt x="0" y="0"/>
                </a:moveTo>
                <a:lnTo>
                  <a:pt x="1166644" y="0"/>
                </a:lnTo>
                <a:lnTo>
                  <a:pt x="1166644" y="1080604"/>
                </a:lnTo>
                <a:lnTo>
                  <a:pt x="0" y="108060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2" name="Freeform 42"/>
          <p:cNvSpPr/>
          <p:nvPr/>
        </p:nvSpPr>
        <p:spPr>
          <a:xfrm>
            <a:off x="6125749" y="3911730"/>
            <a:ext cx="1429547" cy="412782"/>
          </a:xfrm>
          <a:custGeom>
            <a:avLst/>
            <a:gdLst/>
            <a:ahLst/>
            <a:cxnLst/>
            <a:rect l="l" t="t" r="r" b="b"/>
            <a:pathLst>
              <a:path w="1429547" h="412782">
                <a:moveTo>
                  <a:pt x="0" y="0"/>
                </a:moveTo>
                <a:lnTo>
                  <a:pt x="1429547" y="0"/>
                </a:lnTo>
                <a:lnTo>
                  <a:pt x="1429547" y="412782"/>
                </a:lnTo>
                <a:lnTo>
                  <a:pt x="0" y="41278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3" name="Freeform 43"/>
          <p:cNvSpPr/>
          <p:nvPr/>
        </p:nvSpPr>
        <p:spPr>
          <a:xfrm>
            <a:off x="14683915" y="3327427"/>
            <a:ext cx="741815" cy="1581389"/>
          </a:xfrm>
          <a:custGeom>
            <a:avLst/>
            <a:gdLst/>
            <a:ahLst/>
            <a:cxnLst/>
            <a:rect l="l" t="t" r="r" b="b"/>
            <a:pathLst>
              <a:path w="741815" h="1581389">
                <a:moveTo>
                  <a:pt x="0" y="0"/>
                </a:moveTo>
                <a:lnTo>
                  <a:pt x="741816" y="0"/>
                </a:lnTo>
                <a:lnTo>
                  <a:pt x="741816" y="1581388"/>
                </a:lnTo>
                <a:lnTo>
                  <a:pt x="0" y="158138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4" name="Freeform 44"/>
          <p:cNvSpPr/>
          <p:nvPr/>
        </p:nvSpPr>
        <p:spPr>
          <a:xfrm>
            <a:off x="10069896" y="3769598"/>
            <a:ext cx="1692584" cy="473923"/>
          </a:xfrm>
          <a:custGeom>
            <a:avLst/>
            <a:gdLst/>
            <a:ahLst/>
            <a:cxnLst/>
            <a:rect l="l" t="t" r="r" b="b"/>
            <a:pathLst>
              <a:path w="1692584" h="473923">
                <a:moveTo>
                  <a:pt x="0" y="0"/>
                </a:moveTo>
                <a:lnTo>
                  <a:pt x="1692584" y="0"/>
                </a:lnTo>
                <a:lnTo>
                  <a:pt x="1692584" y="473923"/>
                </a:lnTo>
                <a:lnTo>
                  <a:pt x="0" y="47392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5" name="TextBox 45"/>
          <p:cNvSpPr txBox="1"/>
          <p:nvPr/>
        </p:nvSpPr>
        <p:spPr>
          <a:xfrm>
            <a:off x="1338236" y="5702146"/>
            <a:ext cx="3001656" cy="2923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6434" lvl="1" indent="-163217">
              <a:lnSpc>
                <a:spcPts val="2252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Client-side (Frontend)</a:t>
            </a:r>
          </a:p>
          <a:p>
            <a:pPr marL="326434" lvl="1" indent="-163217">
              <a:lnSpc>
                <a:spcPts val="2252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 JavaScript library is being used to build the  user interfaces (UIs) for the web applications. </a:t>
            </a:r>
          </a:p>
          <a:p>
            <a:pPr marL="326434" lvl="1" indent="-163217">
              <a:lnSpc>
                <a:spcPts val="2252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Includes, JavaScript(JS), CSS and HTML.</a:t>
            </a:r>
          </a:p>
          <a:p>
            <a:pPr marL="326434" lvl="1" indent="-163217">
              <a:lnSpc>
                <a:spcPts val="2252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manages the UI, display product info and handle the cart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404039" y="5291530"/>
            <a:ext cx="2877407" cy="348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13"/>
              </a:lnSpc>
              <a:spcBef>
                <a:spcPct val="0"/>
              </a:spcBef>
            </a:pPr>
            <a:r>
              <a:rPr lang="en-US" sz="2081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REACT.JS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3422387" y="499746"/>
            <a:ext cx="10862575" cy="10120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393"/>
              </a:lnSpc>
              <a:spcBef>
                <a:spcPct val="0"/>
              </a:spcBef>
            </a:pPr>
            <a:r>
              <a:rPr lang="en-US" sz="6994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Choices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5225359" y="5724433"/>
            <a:ext cx="3070140" cy="3146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2281" lvl="1" indent="-161140">
              <a:lnSpc>
                <a:spcPts val="2089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Server (Backend)</a:t>
            </a:r>
          </a:p>
          <a:p>
            <a:pPr marL="322281" lvl="1" indent="-161140">
              <a:lnSpc>
                <a:spcPts val="2089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web framework for server and route management, supporting HTTP request methods.</a:t>
            </a:r>
          </a:p>
          <a:p>
            <a:pPr marL="302261" lvl="1" indent="-151130">
              <a:lnSpc>
                <a:spcPts val="1960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 manages server-side functions such as  order processing, bridging the gap between frontend and backend.</a:t>
            </a:r>
          </a:p>
          <a:p>
            <a:pPr marL="322281" lvl="1" indent="-161140">
              <a:lnSpc>
                <a:spcPts val="2089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Linked with Mongoose for REST API creation.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5350300" y="5291530"/>
            <a:ext cx="2877407" cy="348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13"/>
              </a:lnSpc>
              <a:spcBef>
                <a:spcPct val="0"/>
              </a:spcBef>
            </a:pPr>
            <a:r>
              <a:rPr lang="en-US" sz="2081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EXPRESS.JS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9483210" y="5783001"/>
            <a:ext cx="2877407" cy="29417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22281" lvl="1" indent="-161140">
              <a:lnSpc>
                <a:spcPts val="2089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Server (Backend)</a:t>
            </a:r>
          </a:p>
          <a:p>
            <a:pPr marL="322281" lvl="1" indent="-161140">
              <a:lnSpc>
                <a:spcPts val="2089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 source server environment, where express runs.</a:t>
            </a:r>
          </a:p>
          <a:p>
            <a:pPr marL="322281" lvl="1" indent="-161140">
              <a:lnSpc>
                <a:spcPts val="2089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helps express  connect to react and  allow express to access the database.</a:t>
            </a:r>
          </a:p>
          <a:p>
            <a:pPr marL="322281" lvl="1" indent="-161140">
              <a:lnSpc>
                <a:spcPts val="2089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Also part of the bridging gap between frontend and backend.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9483210" y="5291530"/>
            <a:ext cx="2877407" cy="348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13"/>
              </a:lnSpc>
              <a:spcBef>
                <a:spcPct val="0"/>
              </a:spcBef>
            </a:pPr>
            <a:r>
              <a:rPr lang="en-US" sz="2081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NODE.JS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3497956" y="5724433"/>
            <a:ext cx="3140679" cy="2798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02261" lvl="1" indent="-151130">
              <a:lnSpc>
                <a:spcPts val="1960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Database (Backend)</a:t>
            </a:r>
          </a:p>
          <a:p>
            <a:pPr marL="302261" lvl="1" indent="-151130">
              <a:lnSpc>
                <a:spcPts val="1960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NoSQL database system compatible with  Node, React, and Express.</a:t>
            </a:r>
          </a:p>
          <a:p>
            <a:pPr marL="302261" lvl="1" indent="-151130">
              <a:lnSpc>
                <a:spcPts val="1960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MongoDB stores data in BSON format,  aligning seamlessly with JSON for easy integration in a Node.js environment.</a:t>
            </a:r>
          </a:p>
          <a:p>
            <a:pPr marL="302261" lvl="1" indent="-151130">
              <a:lnSpc>
                <a:spcPts val="1960"/>
              </a:lnSpc>
              <a:buFont typeface="Arial"/>
              <a:buChar char="•"/>
            </a:pPr>
            <a:r>
              <a:rPr lang="en-US" sz="1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is where processed data, such as product information is stored and can be retrieved.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3616120" y="5291530"/>
            <a:ext cx="2877407" cy="3485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13"/>
              </a:lnSpc>
              <a:spcBef>
                <a:spcPct val="0"/>
              </a:spcBef>
            </a:pPr>
            <a:r>
              <a:rPr lang="en-US" sz="2081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MONGODB</a:t>
            </a:r>
          </a:p>
        </p:txBody>
      </p:sp>
      <p:sp>
        <p:nvSpPr>
          <p:cNvPr id="54" name="TextBox 54"/>
          <p:cNvSpPr txBox="1"/>
          <p:nvPr/>
        </p:nvSpPr>
        <p:spPr>
          <a:xfrm>
            <a:off x="6223587" y="2015579"/>
            <a:ext cx="5434118" cy="6679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374"/>
              </a:lnSpc>
              <a:spcBef>
                <a:spcPct val="0"/>
              </a:spcBef>
            </a:pPr>
            <a:r>
              <a:rPr lang="en-US" sz="4478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MERN Stack</a:t>
            </a:r>
          </a:p>
        </p:txBody>
      </p:sp>
      <p:sp>
        <p:nvSpPr>
          <p:cNvPr id="55" name="TextBox 55"/>
          <p:cNvSpPr txBox="1"/>
          <p:nvPr/>
        </p:nvSpPr>
        <p:spPr>
          <a:xfrm>
            <a:off x="5112288" y="8800155"/>
            <a:ext cx="7991166" cy="9296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86"/>
              </a:lnSpc>
            </a:pPr>
            <a:endParaRPr dirty="0"/>
          </a:p>
          <a:p>
            <a:pPr marL="583977" lvl="1" indent="-291988">
              <a:lnSpc>
                <a:spcPts val="3786"/>
              </a:lnSpc>
              <a:spcBef>
                <a:spcPct val="0"/>
              </a:spcBef>
              <a:buFont typeface="Arial"/>
              <a:buChar char="•"/>
            </a:pPr>
            <a:r>
              <a:rPr lang="en-US" sz="2704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MERN - Mongo, Express, React and Node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843351" y="1038225"/>
            <a:ext cx="8916777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339"/>
              </a:lnSpc>
              <a:spcBef>
                <a:spcPct val="0"/>
              </a:spcBef>
            </a:pPr>
            <a:r>
              <a:rPr lang="en-US" sz="5282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MERN Stack</a:t>
            </a:r>
          </a:p>
        </p:txBody>
      </p:sp>
      <p:sp>
        <p:nvSpPr>
          <p:cNvPr id="3" name="Freeform 3"/>
          <p:cNvSpPr/>
          <p:nvPr/>
        </p:nvSpPr>
        <p:spPr>
          <a:xfrm rot="-1898322">
            <a:off x="287993" y="143576"/>
            <a:ext cx="3104430" cy="3112211"/>
          </a:xfrm>
          <a:custGeom>
            <a:avLst/>
            <a:gdLst/>
            <a:ahLst/>
            <a:cxnLst/>
            <a:rect l="l" t="t" r="r" b="b"/>
            <a:pathLst>
              <a:path w="3104430" h="3112211">
                <a:moveTo>
                  <a:pt x="0" y="0"/>
                </a:moveTo>
                <a:lnTo>
                  <a:pt x="3104431" y="0"/>
                </a:lnTo>
                <a:lnTo>
                  <a:pt x="3104431" y="3112211"/>
                </a:lnTo>
                <a:lnTo>
                  <a:pt x="0" y="31122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rot="-1898322" flipH="1">
            <a:off x="14376041" y="5488086"/>
            <a:ext cx="3603341" cy="3612372"/>
          </a:xfrm>
          <a:custGeom>
            <a:avLst/>
            <a:gdLst/>
            <a:ahLst/>
            <a:cxnLst/>
            <a:rect l="l" t="t" r="r" b="b"/>
            <a:pathLst>
              <a:path w="3603341" h="3612372">
                <a:moveTo>
                  <a:pt x="3603340" y="0"/>
                </a:moveTo>
                <a:lnTo>
                  <a:pt x="0" y="0"/>
                </a:lnTo>
                <a:lnTo>
                  <a:pt x="0" y="3612371"/>
                </a:lnTo>
                <a:lnTo>
                  <a:pt x="3603340" y="3612371"/>
                </a:lnTo>
                <a:lnTo>
                  <a:pt x="360334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662346" y="9239251"/>
            <a:ext cx="13278785" cy="5378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overview of how parts  in a MERN Stack communicates  and is setup.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716497" y="8647056"/>
            <a:ext cx="7630591" cy="438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  <a:spcBef>
                <a:spcPct val="0"/>
              </a:spcBef>
            </a:pPr>
            <a:r>
              <a:rPr lang="en-US" sz="2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Image from  mongodb.com/</a:t>
            </a:r>
            <a:r>
              <a:rPr lang="en-US" sz="2600" dirty="0" err="1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mern</a:t>
            </a:r>
            <a:r>
              <a:rPr lang="en-US" sz="260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-stack</a:t>
            </a:r>
          </a:p>
        </p:txBody>
      </p:sp>
      <p:pic>
        <p:nvPicPr>
          <p:cNvPr id="8" name="Picture 7" descr="A diagram of a program&#10;&#10;Description automatically generated">
            <a:extLst>
              <a:ext uri="{FF2B5EF4-FFF2-40B4-BE49-F238E27FC236}">
                <a16:creationId xmlns:a16="http://schemas.microsoft.com/office/drawing/2014/main" id="{1F37D909-0C1E-A93D-03DC-89D8A198B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465" y="1718932"/>
            <a:ext cx="9429163" cy="684913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336107">
            <a:off x="10423389" y="1047158"/>
            <a:ext cx="8970041" cy="7792723"/>
          </a:xfrm>
          <a:custGeom>
            <a:avLst/>
            <a:gdLst/>
            <a:ahLst/>
            <a:cxnLst/>
            <a:rect l="l" t="t" r="r" b="b"/>
            <a:pathLst>
              <a:path w="8970041" h="7792723">
                <a:moveTo>
                  <a:pt x="0" y="0"/>
                </a:moveTo>
                <a:lnTo>
                  <a:pt x="8970041" y="0"/>
                </a:lnTo>
                <a:lnTo>
                  <a:pt x="8970041" y="7792723"/>
                </a:lnTo>
                <a:lnTo>
                  <a:pt x="0" y="779272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9219324" y="2315743"/>
            <a:ext cx="8588567" cy="4094858"/>
          </a:xfrm>
          <a:custGeom>
            <a:avLst/>
            <a:gdLst/>
            <a:ahLst/>
            <a:cxnLst/>
            <a:rect l="l" t="t" r="r" b="b"/>
            <a:pathLst>
              <a:path w="8588567" h="4094858">
                <a:moveTo>
                  <a:pt x="0" y="0"/>
                </a:moveTo>
                <a:lnTo>
                  <a:pt x="8588567" y="0"/>
                </a:lnTo>
                <a:lnTo>
                  <a:pt x="8588567" y="4094858"/>
                </a:lnTo>
                <a:lnTo>
                  <a:pt x="0" y="40948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219324" y="6715200"/>
            <a:ext cx="8800445" cy="3261256"/>
          </a:xfrm>
          <a:custGeom>
            <a:avLst/>
            <a:gdLst/>
            <a:ahLst/>
            <a:cxnLst/>
            <a:rect l="l" t="t" r="r" b="b"/>
            <a:pathLst>
              <a:path w="8800445" h="3261256">
                <a:moveTo>
                  <a:pt x="0" y="0"/>
                </a:moveTo>
                <a:lnTo>
                  <a:pt x="8800446" y="0"/>
                </a:lnTo>
                <a:lnTo>
                  <a:pt x="8800446" y="3261257"/>
                </a:lnTo>
                <a:lnTo>
                  <a:pt x="0" y="326125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4855" b="-485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778986" y="465403"/>
            <a:ext cx="10687638" cy="97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44"/>
              </a:lnSpc>
              <a:spcBef>
                <a:spcPct val="0"/>
              </a:spcBef>
            </a:pPr>
            <a:r>
              <a:rPr lang="en-US" sz="637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App Development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78986" y="1483535"/>
            <a:ext cx="6471496" cy="492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986"/>
              </a:lnSpc>
              <a:spcBef>
                <a:spcPct val="0"/>
              </a:spcBef>
            </a:pPr>
            <a:r>
              <a:rPr lang="en-US" sz="3322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has been done so far?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2895059"/>
            <a:ext cx="7459599" cy="5804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3976" lvl="1" indent="-291988">
              <a:lnSpc>
                <a:spcPts val="3786"/>
              </a:lnSpc>
              <a:buFont typeface="Arial"/>
              <a:buChar char="•"/>
            </a:pPr>
            <a:r>
              <a:rPr lang="en-US" sz="2704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Image: Homepage with a navigation bar that includes options for  search, cart and page links. Below that is a slider that displays various types or forms of art. Giving an idea of what to expect and what is popular.</a:t>
            </a:r>
          </a:p>
          <a:p>
            <a:pPr>
              <a:lnSpc>
                <a:spcPts val="3786"/>
              </a:lnSpc>
            </a:pPr>
            <a:endParaRPr lang="en-US" sz="2704" dirty="0">
              <a:solidFill>
                <a:srgbClr val="10101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83976" lvl="1" indent="-291988">
              <a:lnSpc>
                <a:spcPts val="3786"/>
              </a:lnSpc>
              <a:buFont typeface="Arial"/>
              <a:buChar char="•"/>
            </a:pPr>
            <a:r>
              <a:rPr lang="en-US" sz="2704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 Image: This is still on the homepage, for convenient navigation. You can explore distinct art pieces by accessing the main categories that direct you to the 'shop' section.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536833" flipV="1">
            <a:off x="321003" y="2655199"/>
            <a:ext cx="7912032" cy="7479219"/>
          </a:xfrm>
          <a:custGeom>
            <a:avLst/>
            <a:gdLst/>
            <a:ahLst/>
            <a:cxnLst/>
            <a:rect l="l" t="t" r="r" b="b"/>
            <a:pathLst>
              <a:path w="8732577" h="8754463">
                <a:moveTo>
                  <a:pt x="0" y="8754463"/>
                </a:moveTo>
                <a:lnTo>
                  <a:pt x="8732577" y="8754463"/>
                </a:lnTo>
                <a:lnTo>
                  <a:pt x="8732577" y="0"/>
                </a:lnTo>
                <a:lnTo>
                  <a:pt x="0" y="0"/>
                </a:lnTo>
                <a:lnTo>
                  <a:pt x="0" y="8754463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7573183">
            <a:off x="1230111" y="7154961"/>
            <a:ext cx="1013029" cy="101302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385560" y="4046301"/>
            <a:ext cx="10377648" cy="4912736"/>
          </a:xfrm>
          <a:custGeom>
            <a:avLst/>
            <a:gdLst/>
            <a:ahLst/>
            <a:cxnLst/>
            <a:rect l="l" t="t" r="r" b="b"/>
            <a:pathLst>
              <a:path w="10377648" h="4912736">
                <a:moveTo>
                  <a:pt x="0" y="0"/>
                </a:moveTo>
                <a:lnTo>
                  <a:pt x="10377648" y="0"/>
                </a:lnTo>
                <a:lnTo>
                  <a:pt x="10377648" y="4912736"/>
                </a:lnTo>
                <a:lnTo>
                  <a:pt x="0" y="49127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6232321" y="537412"/>
            <a:ext cx="10687638" cy="97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44"/>
              </a:lnSpc>
              <a:spcBef>
                <a:spcPct val="0"/>
              </a:spcBef>
            </a:pPr>
            <a:r>
              <a:rPr lang="en-US" sz="637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App Development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32321" y="1667626"/>
            <a:ext cx="6471496" cy="492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986"/>
              </a:lnSpc>
              <a:spcBef>
                <a:spcPct val="0"/>
              </a:spcBef>
            </a:pPr>
            <a:r>
              <a:rPr lang="en-US" sz="3322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has been done so far?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43848" y="2735346"/>
            <a:ext cx="6200784" cy="6111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4350" lvl="1" indent="-312175">
              <a:lnSpc>
                <a:spcPts val="4048"/>
              </a:lnSpc>
              <a:buFont typeface="Arial"/>
              <a:buChar char="•"/>
            </a:pPr>
            <a:r>
              <a:rPr lang="en-US" sz="2891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Additionally, there is a segment displaying products that, upon selection, directly navigates to the respective product page. </a:t>
            </a:r>
          </a:p>
          <a:p>
            <a:pPr>
              <a:lnSpc>
                <a:spcPts val="4048"/>
              </a:lnSpc>
            </a:pPr>
            <a:endParaRPr lang="en-US" sz="2891" dirty="0">
              <a:solidFill>
                <a:srgbClr val="10101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24350" lvl="1" indent="-312175">
              <a:lnSpc>
                <a:spcPts val="4048"/>
              </a:lnSpc>
              <a:buFont typeface="Arial"/>
              <a:buChar char="•"/>
            </a:pPr>
            <a:r>
              <a:rPr lang="en-US" sz="2891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of these were made with the help of components. On the homepage, there is a component for each section. For example, </a:t>
            </a:r>
            <a:r>
              <a:rPr lang="en-US" sz="2891" dirty="0" err="1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products.jsx</a:t>
            </a:r>
            <a:r>
              <a:rPr lang="en-US" sz="2891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is the products component that contains the code and style for that section.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336107">
            <a:off x="-339630" y="3835043"/>
            <a:ext cx="2736659" cy="2377473"/>
          </a:xfrm>
          <a:custGeom>
            <a:avLst/>
            <a:gdLst/>
            <a:ahLst/>
            <a:cxnLst/>
            <a:rect l="l" t="t" r="r" b="b"/>
            <a:pathLst>
              <a:path w="2736659" h="2377473">
                <a:moveTo>
                  <a:pt x="0" y="0"/>
                </a:moveTo>
                <a:lnTo>
                  <a:pt x="2736660" y="0"/>
                </a:lnTo>
                <a:lnTo>
                  <a:pt x="2736660" y="2377473"/>
                </a:lnTo>
                <a:lnTo>
                  <a:pt x="0" y="23774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 rot="-10229709">
            <a:off x="11778669" y="1684602"/>
            <a:ext cx="6112826" cy="5310517"/>
          </a:xfrm>
          <a:custGeom>
            <a:avLst/>
            <a:gdLst/>
            <a:ahLst/>
            <a:cxnLst/>
            <a:rect l="l" t="t" r="r" b="b"/>
            <a:pathLst>
              <a:path w="6112826" h="5310517">
                <a:moveTo>
                  <a:pt x="0" y="0"/>
                </a:moveTo>
                <a:lnTo>
                  <a:pt x="6112825" y="0"/>
                </a:lnTo>
                <a:lnTo>
                  <a:pt x="6112825" y="5310517"/>
                </a:lnTo>
                <a:lnTo>
                  <a:pt x="0" y="53105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9727471" y="1529760"/>
            <a:ext cx="8318606" cy="3404739"/>
          </a:xfrm>
          <a:custGeom>
            <a:avLst/>
            <a:gdLst/>
            <a:ahLst/>
            <a:cxnLst/>
            <a:rect l="l" t="t" r="r" b="b"/>
            <a:pathLst>
              <a:path w="8318606" h="3404739">
                <a:moveTo>
                  <a:pt x="0" y="0"/>
                </a:moveTo>
                <a:lnTo>
                  <a:pt x="8318606" y="0"/>
                </a:lnTo>
                <a:lnTo>
                  <a:pt x="8318606" y="3404739"/>
                </a:lnTo>
                <a:lnTo>
                  <a:pt x="0" y="34047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144000" y="6037176"/>
            <a:ext cx="8808942" cy="2898669"/>
          </a:xfrm>
          <a:custGeom>
            <a:avLst/>
            <a:gdLst/>
            <a:ahLst/>
            <a:cxnLst/>
            <a:rect l="l" t="t" r="r" b="b"/>
            <a:pathLst>
              <a:path w="8808942" h="2898669">
                <a:moveTo>
                  <a:pt x="0" y="0"/>
                </a:moveTo>
                <a:lnTo>
                  <a:pt x="8808942" y="0"/>
                </a:lnTo>
                <a:lnTo>
                  <a:pt x="8808942" y="2898669"/>
                </a:lnTo>
                <a:lnTo>
                  <a:pt x="0" y="289866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672980" y="243296"/>
            <a:ext cx="10687638" cy="97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44"/>
              </a:lnSpc>
              <a:spcBef>
                <a:spcPct val="0"/>
              </a:spcBef>
            </a:pPr>
            <a:r>
              <a:rPr lang="en-US" sz="637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App Development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29819" y="1539285"/>
            <a:ext cx="6471496" cy="492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986"/>
              </a:lnSpc>
              <a:spcBef>
                <a:spcPct val="0"/>
              </a:spcBef>
            </a:pPr>
            <a:r>
              <a:rPr lang="en-US" sz="3322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has been done so far?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257867" y="2705100"/>
            <a:ext cx="6058788" cy="67794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83977" lvl="1" indent="-291988">
              <a:lnSpc>
                <a:spcPts val="3786"/>
              </a:lnSpc>
              <a:buFont typeface="Arial"/>
              <a:buChar char="•"/>
            </a:pPr>
            <a:r>
              <a:rPr lang="en-US" sz="2704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 Image: This is in Visual Studio Code (an IDE). It is showing when the database and server were first connected and whether they were operational. </a:t>
            </a:r>
          </a:p>
          <a:p>
            <a:pPr>
              <a:lnSpc>
                <a:spcPts val="3786"/>
              </a:lnSpc>
            </a:pPr>
            <a:endParaRPr lang="en-US" sz="2704" dirty="0">
              <a:solidFill>
                <a:srgbClr val="10101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83977" lvl="1" indent="-291988">
              <a:lnSpc>
                <a:spcPts val="3786"/>
              </a:lnSpc>
              <a:buFont typeface="Arial"/>
              <a:buChar char="•"/>
            </a:pPr>
            <a:r>
              <a:rPr lang="en-US" sz="2704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Bottom Image: I examined MongoDB to verify the successful upload of data to the database. The data creation and posting were performed using Postman.</a:t>
            </a:r>
          </a:p>
          <a:p>
            <a:pPr marL="583977" lvl="1" indent="-291988">
              <a:lnSpc>
                <a:spcPts val="3786"/>
              </a:lnSpc>
              <a:buFont typeface="Arial"/>
              <a:buChar char="•"/>
            </a:pPr>
            <a:endParaRPr lang="en-US" sz="2704" dirty="0">
              <a:solidFill>
                <a:srgbClr val="10101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83977" lvl="1" indent="-291988">
              <a:lnSpc>
                <a:spcPts val="3786"/>
              </a:lnSpc>
              <a:buFont typeface="Arial"/>
              <a:buChar char="•"/>
            </a:pPr>
            <a:endParaRPr lang="en-US" sz="2704" dirty="0">
              <a:solidFill>
                <a:srgbClr val="10101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lnSpc>
                <a:spcPts val="3786"/>
              </a:lnSpc>
              <a:spcBef>
                <a:spcPct val="0"/>
              </a:spcBef>
            </a:pPr>
            <a:endParaRPr lang="en-US" sz="2704" dirty="0">
              <a:solidFill>
                <a:srgbClr val="10101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7536833">
            <a:off x="290178" y="1680943"/>
            <a:ext cx="8527663" cy="8549035"/>
          </a:xfrm>
          <a:custGeom>
            <a:avLst/>
            <a:gdLst/>
            <a:ahLst/>
            <a:cxnLst/>
            <a:rect l="l" t="t" r="r" b="b"/>
            <a:pathLst>
              <a:path w="8527663" h="8549035">
                <a:moveTo>
                  <a:pt x="0" y="0"/>
                </a:moveTo>
                <a:lnTo>
                  <a:pt x="8527663" y="0"/>
                </a:lnTo>
                <a:lnTo>
                  <a:pt x="8527663" y="8549035"/>
                </a:lnTo>
                <a:lnTo>
                  <a:pt x="0" y="85490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 rot="7573183">
            <a:off x="1230111" y="7154961"/>
            <a:ext cx="1013029" cy="1013029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en-US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028700" y="3428434"/>
            <a:ext cx="3778183" cy="5829866"/>
          </a:xfrm>
          <a:custGeom>
            <a:avLst/>
            <a:gdLst/>
            <a:ahLst/>
            <a:cxnLst/>
            <a:rect l="l" t="t" r="r" b="b"/>
            <a:pathLst>
              <a:path w="3778183" h="5829866">
                <a:moveTo>
                  <a:pt x="0" y="0"/>
                </a:moveTo>
                <a:lnTo>
                  <a:pt x="3778183" y="0"/>
                </a:lnTo>
                <a:lnTo>
                  <a:pt x="3778183" y="5829866"/>
                </a:lnTo>
                <a:lnTo>
                  <a:pt x="0" y="5829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750" r="-5252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5369090" y="4009591"/>
            <a:ext cx="4597497" cy="5248709"/>
          </a:xfrm>
          <a:custGeom>
            <a:avLst/>
            <a:gdLst/>
            <a:ahLst/>
            <a:cxnLst/>
            <a:rect l="l" t="t" r="r" b="b"/>
            <a:pathLst>
              <a:path w="4597497" h="5248709">
                <a:moveTo>
                  <a:pt x="0" y="0"/>
                </a:moveTo>
                <a:lnTo>
                  <a:pt x="4597496" y="0"/>
                </a:lnTo>
                <a:lnTo>
                  <a:pt x="4597496" y="5248709"/>
                </a:lnTo>
                <a:lnTo>
                  <a:pt x="0" y="52487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0693" r="-24890" b="-405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232321" y="537412"/>
            <a:ext cx="10687638" cy="97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644"/>
              </a:lnSpc>
              <a:spcBef>
                <a:spcPct val="0"/>
              </a:spcBef>
            </a:pPr>
            <a:r>
              <a:rPr lang="en-US" sz="6370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App Development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553200" y="1725191"/>
            <a:ext cx="6471496" cy="4929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986"/>
              </a:lnSpc>
              <a:spcBef>
                <a:spcPct val="0"/>
              </a:spcBef>
            </a:pPr>
            <a:r>
              <a:rPr lang="en-US" sz="3322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has been done so far?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576140" y="2925795"/>
            <a:ext cx="5683160" cy="58048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83977" lvl="1" indent="-291988">
              <a:lnSpc>
                <a:spcPts val="3786"/>
              </a:lnSpc>
              <a:buFont typeface="Arial"/>
              <a:buChar char="•"/>
            </a:pPr>
            <a:r>
              <a:rPr lang="en-US" sz="2704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separate code for each part of the backend, different routes and models were created. For example, a stripe route and a cart route.</a:t>
            </a:r>
          </a:p>
          <a:p>
            <a:pPr>
              <a:lnSpc>
                <a:spcPts val="3786"/>
              </a:lnSpc>
            </a:pPr>
            <a:endParaRPr lang="en-US" sz="2704" dirty="0">
              <a:solidFill>
                <a:srgbClr val="10101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83977" lvl="1" indent="-291988">
              <a:lnSpc>
                <a:spcPts val="3786"/>
              </a:lnSpc>
              <a:buFont typeface="Arial"/>
              <a:buChar char="•"/>
            </a:pPr>
            <a:r>
              <a:rPr lang="en-US" sz="2704" dirty="0">
                <a:solidFill>
                  <a:srgbClr val="10101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two images depict the response made in the cart when one checkouts and has to enter the shipping address and make payment using Stripe.</a:t>
            </a:r>
          </a:p>
          <a:p>
            <a:pPr>
              <a:lnSpc>
                <a:spcPts val="3786"/>
              </a:lnSpc>
              <a:spcBef>
                <a:spcPct val="0"/>
              </a:spcBef>
            </a:pPr>
            <a:endParaRPr lang="en-US" sz="2704" dirty="0">
              <a:solidFill>
                <a:srgbClr val="10101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1047</Words>
  <Application>Microsoft Office PowerPoint</Application>
  <PresentationFormat>Custom</PresentationFormat>
  <Paragraphs>99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Montserrat Bold</vt:lpstr>
      <vt:lpstr>Montserrat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Guveya_Palmy_92117896_DLBCSPJWD01_P2_S</dc:title>
  <cp:lastModifiedBy>Lenovo</cp:lastModifiedBy>
  <cp:revision>12</cp:revision>
  <dcterms:created xsi:type="dcterms:W3CDTF">2006-08-16T00:00:00Z</dcterms:created>
  <dcterms:modified xsi:type="dcterms:W3CDTF">2024-02-19T12:46:41Z</dcterms:modified>
  <dc:identifier>DAF09utp0Js</dc:identifier>
</cp:coreProperties>
</file>

<file path=docProps/thumbnail.jpeg>
</file>